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30275213" cy="42803763"/>
  <p:notesSz cx="6858000" cy="9144000"/>
  <p:defaultTextStyle>
    <a:defPPr>
      <a:defRPr lang="en-US"/>
    </a:defPPr>
    <a:lvl1pPr algn="l" defTabSz="4175125" rtl="0" fontAlgn="base">
      <a:spcBef>
        <a:spcPct val="0"/>
      </a:spcBef>
      <a:spcAft>
        <a:spcPct val="0"/>
      </a:spcAft>
      <a:defRPr sz="8200"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1pPr>
    <a:lvl2pPr marL="2087563" indent="-1630363" algn="l" defTabSz="4175125" rtl="0" fontAlgn="base">
      <a:spcBef>
        <a:spcPct val="0"/>
      </a:spcBef>
      <a:spcAft>
        <a:spcPct val="0"/>
      </a:spcAft>
      <a:defRPr sz="8200"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2pPr>
    <a:lvl3pPr marL="4175125" indent="-3260725" algn="l" defTabSz="4175125" rtl="0" fontAlgn="base">
      <a:spcBef>
        <a:spcPct val="0"/>
      </a:spcBef>
      <a:spcAft>
        <a:spcPct val="0"/>
      </a:spcAft>
      <a:defRPr sz="8200"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3pPr>
    <a:lvl4pPr marL="6262688" indent="-4891088" algn="l" defTabSz="4175125" rtl="0" fontAlgn="base">
      <a:spcBef>
        <a:spcPct val="0"/>
      </a:spcBef>
      <a:spcAft>
        <a:spcPct val="0"/>
      </a:spcAft>
      <a:defRPr sz="8200"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4pPr>
    <a:lvl5pPr marL="8350250" indent="-6521450" algn="l" defTabSz="4175125" rtl="0" fontAlgn="base">
      <a:spcBef>
        <a:spcPct val="0"/>
      </a:spcBef>
      <a:spcAft>
        <a:spcPct val="0"/>
      </a:spcAft>
      <a:defRPr sz="8200"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sz="8200"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sz="8200"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sz="8200"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sz="8200"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25" d="100"/>
          <a:sy n="25" d="100"/>
        </p:scale>
        <p:origin x="-1014" y="3660"/>
      </p:cViewPr>
      <p:guideLst>
        <p:guide orient="horz" pos="13482"/>
        <p:guide pos="953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70641" y="13296913"/>
            <a:ext cx="25733931" cy="917506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41282" y="24255466"/>
            <a:ext cx="21192649" cy="10938739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08794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1758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2638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35176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4397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25276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46155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67035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7A56081-AB26-42DC-B7CC-9B209B029FF9}" type="datetimeFigureOut">
              <a:rPr lang="en-US"/>
              <a:pPr/>
              <a:t>4/17/2018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FEE8A2B-1CD8-4005-AC20-C1B80A9480A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51198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C973ED4-D7C8-4133-B7C6-72DE492F9D64}" type="datetimeFigureOut">
              <a:rPr lang="en-US"/>
              <a:pPr/>
              <a:t>4/17/2018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9A3E03-4C6E-4E23-8CF7-A3C843D62C0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18175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2676283" y="10700944"/>
            <a:ext cx="22548726" cy="22794985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14332" y="10700944"/>
            <a:ext cx="67157362" cy="22794985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F00DB37-21D0-4E0C-9A03-0708BA28507D}" type="datetimeFigureOut">
              <a:rPr lang="en-US"/>
              <a:pPr/>
              <a:t>4/17/2018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282D612-BCB2-4C36-8CF1-49869267162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51685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ED6A2BE-F978-46A9-8A1B-DC0526CE51E7}" type="datetimeFigureOut">
              <a:rPr lang="en-US"/>
              <a:pPr/>
              <a:t>4/17/2018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BB188DB-34BE-4BFF-AD81-8E9DDC11DDC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22941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91533" y="27505384"/>
            <a:ext cx="25733931" cy="8501303"/>
          </a:xfrm>
        </p:spPr>
        <p:txBody>
          <a:bodyPr anchor="t"/>
          <a:lstStyle>
            <a:lvl1pPr algn="l">
              <a:defRPr sz="183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391533" y="18142064"/>
            <a:ext cx="25733931" cy="9363320"/>
          </a:xfrm>
        </p:spPr>
        <p:txBody>
          <a:bodyPr anchor="b"/>
          <a:lstStyle>
            <a:lvl1pPr marL="0" indent="0">
              <a:buNone/>
              <a:defRPr sz="9100">
                <a:solidFill>
                  <a:schemeClr val="tx1">
                    <a:tint val="75000"/>
                  </a:schemeClr>
                </a:solidFill>
              </a:defRPr>
            </a:lvl1pPr>
            <a:lvl2pPr marL="2087941" indent="0">
              <a:buNone/>
              <a:defRPr sz="8200">
                <a:solidFill>
                  <a:schemeClr val="tx1">
                    <a:tint val="75000"/>
                  </a:schemeClr>
                </a:solidFill>
              </a:defRPr>
            </a:lvl2pPr>
            <a:lvl3pPr marL="4175882" indent="0">
              <a:buNone/>
              <a:defRPr sz="7300">
                <a:solidFill>
                  <a:schemeClr val="tx1">
                    <a:tint val="75000"/>
                  </a:schemeClr>
                </a:solidFill>
              </a:defRPr>
            </a:lvl3pPr>
            <a:lvl4pPr marL="6263823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4pPr>
            <a:lvl5pPr marL="8351764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5pPr>
            <a:lvl6pPr marL="10439705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6pPr>
            <a:lvl7pPr marL="12527646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7pPr>
            <a:lvl8pPr marL="14615587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8pPr>
            <a:lvl9pPr marL="16703528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24B6C92-B44F-4F75-86FF-07A1554ACC03}" type="datetimeFigureOut">
              <a:rPr lang="en-US"/>
              <a:pPr/>
              <a:t>4/17/2018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5984408-CACA-4C2F-8A5D-3725BC20977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08950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14332" y="62332983"/>
            <a:ext cx="44850417" cy="176317812"/>
          </a:xfrm>
        </p:spPr>
        <p:txBody>
          <a:bodyPr/>
          <a:lstStyle>
            <a:lvl1pPr>
              <a:defRPr sz="12800"/>
            </a:lvl1pPr>
            <a:lvl2pPr>
              <a:defRPr sz="11000"/>
            </a:lvl2pPr>
            <a:lvl3pPr>
              <a:defRPr sz="9100"/>
            </a:lvl3pPr>
            <a:lvl4pPr>
              <a:defRPr sz="8200"/>
            </a:lvl4pPr>
            <a:lvl5pPr>
              <a:defRPr sz="8200"/>
            </a:lvl5pPr>
            <a:lvl6pPr>
              <a:defRPr sz="8200"/>
            </a:lvl6pPr>
            <a:lvl7pPr>
              <a:defRPr sz="8200"/>
            </a:lvl7pPr>
            <a:lvl8pPr>
              <a:defRPr sz="8200"/>
            </a:lvl8pPr>
            <a:lvl9pPr>
              <a:defRPr sz="8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369338" y="62332983"/>
            <a:ext cx="44855671" cy="176317812"/>
          </a:xfrm>
        </p:spPr>
        <p:txBody>
          <a:bodyPr/>
          <a:lstStyle>
            <a:lvl1pPr>
              <a:defRPr sz="12800"/>
            </a:lvl1pPr>
            <a:lvl2pPr>
              <a:defRPr sz="11000"/>
            </a:lvl2pPr>
            <a:lvl3pPr>
              <a:defRPr sz="9100"/>
            </a:lvl3pPr>
            <a:lvl4pPr>
              <a:defRPr sz="8200"/>
            </a:lvl4pPr>
            <a:lvl5pPr>
              <a:defRPr sz="8200"/>
            </a:lvl5pPr>
            <a:lvl6pPr>
              <a:defRPr sz="8200"/>
            </a:lvl6pPr>
            <a:lvl7pPr>
              <a:defRPr sz="8200"/>
            </a:lvl7pPr>
            <a:lvl8pPr>
              <a:defRPr sz="8200"/>
            </a:lvl8pPr>
            <a:lvl9pPr>
              <a:defRPr sz="8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4D25235-48CC-4CEF-89C3-2ECF7646033A}" type="datetimeFigureOut">
              <a:rPr lang="en-US"/>
              <a:pPr/>
              <a:t>4/17/2018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E443853-65B6-468A-9679-DF42D9CF0DD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72233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3761" y="1714135"/>
            <a:ext cx="27247692" cy="7133961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13761" y="9581308"/>
            <a:ext cx="13376810" cy="3993033"/>
          </a:xfrm>
        </p:spPr>
        <p:txBody>
          <a:bodyPr anchor="b"/>
          <a:lstStyle>
            <a:lvl1pPr marL="0" indent="0">
              <a:buNone/>
              <a:defRPr sz="11000" b="1"/>
            </a:lvl1pPr>
            <a:lvl2pPr marL="2087941" indent="0">
              <a:buNone/>
              <a:defRPr sz="9100" b="1"/>
            </a:lvl2pPr>
            <a:lvl3pPr marL="4175882" indent="0">
              <a:buNone/>
              <a:defRPr sz="8200" b="1"/>
            </a:lvl3pPr>
            <a:lvl4pPr marL="6263823" indent="0">
              <a:buNone/>
              <a:defRPr sz="7300" b="1"/>
            </a:lvl4pPr>
            <a:lvl5pPr marL="8351764" indent="0">
              <a:buNone/>
              <a:defRPr sz="7300" b="1"/>
            </a:lvl5pPr>
            <a:lvl6pPr marL="10439705" indent="0">
              <a:buNone/>
              <a:defRPr sz="7300" b="1"/>
            </a:lvl6pPr>
            <a:lvl7pPr marL="12527646" indent="0">
              <a:buNone/>
              <a:defRPr sz="7300" b="1"/>
            </a:lvl7pPr>
            <a:lvl8pPr marL="14615587" indent="0">
              <a:buNone/>
              <a:defRPr sz="7300" b="1"/>
            </a:lvl8pPr>
            <a:lvl9pPr marL="16703528" indent="0">
              <a:buNone/>
              <a:defRPr sz="73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13761" y="13574342"/>
            <a:ext cx="13376810" cy="24661708"/>
          </a:xfrm>
        </p:spPr>
        <p:txBody>
          <a:bodyPr/>
          <a:lstStyle>
            <a:lvl1pPr>
              <a:defRPr sz="11000"/>
            </a:lvl1pPr>
            <a:lvl2pPr>
              <a:defRPr sz="9100"/>
            </a:lvl2pPr>
            <a:lvl3pPr>
              <a:defRPr sz="8200"/>
            </a:lvl3pPr>
            <a:lvl4pPr>
              <a:defRPr sz="7300"/>
            </a:lvl4pPr>
            <a:lvl5pPr>
              <a:defRPr sz="7300"/>
            </a:lvl5pPr>
            <a:lvl6pPr>
              <a:defRPr sz="7300"/>
            </a:lvl6pPr>
            <a:lvl7pPr>
              <a:defRPr sz="7300"/>
            </a:lvl7pPr>
            <a:lvl8pPr>
              <a:defRPr sz="7300"/>
            </a:lvl8pPr>
            <a:lvl9pPr>
              <a:defRPr sz="7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5379389" y="9581308"/>
            <a:ext cx="13382065" cy="3993033"/>
          </a:xfrm>
        </p:spPr>
        <p:txBody>
          <a:bodyPr anchor="b"/>
          <a:lstStyle>
            <a:lvl1pPr marL="0" indent="0">
              <a:buNone/>
              <a:defRPr sz="11000" b="1"/>
            </a:lvl1pPr>
            <a:lvl2pPr marL="2087941" indent="0">
              <a:buNone/>
              <a:defRPr sz="9100" b="1"/>
            </a:lvl2pPr>
            <a:lvl3pPr marL="4175882" indent="0">
              <a:buNone/>
              <a:defRPr sz="8200" b="1"/>
            </a:lvl3pPr>
            <a:lvl4pPr marL="6263823" indent="0">
              <a:buNone/>
              <a:defRPr sz="7300" b="1"/>
            </a:lvl4pPr>
            <a:lvl5pPr marL="8351764" indent="0">
              <a:buNone/>
              <a:defRPr sz="7300" b="1"/>
            </a:lvl5pPr>
            <a:lvl6pPr marL="10439705" indent="0">
              <a:buNone/>
              <a:defRPr sz="7300" b="1"/>
            </a:lvl6pPr>
            <a:lvl7pPr marL="12527646" indent="0">
              <a:buNone/>
              <a:defRPr sz="7300" b="1"/>
            </a:lvl7pPr>
            <a:lvl8pPr marL="14615587" indent="0">
              <a:buNone/>
              <a:defRPr sz="7300" b="1"/>
            </a:lvl8pPr>
            <a:lvl9pPr marL="16703528" indent="0">
              <a:buNone/>
              <a:defRPr sz="73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5379389" y="13574342"/>
            <a:ext cx="13382065" cy="24661708"/>
          </a:xfrm>
        </p:spPr>
        <p:txBody>
          <a:bodyPr/>
          <a:lstStyle>
            <a:lvl1pPr>
              <a:defRPr sz="11000"/>
            </a:lvl1pPr>
            <a:lvl2pPr>
              <a:defRPr sz="9100"/>
            </a:lvl2pPr>
            <a:lvl3pPr>
              <a:defRPr sz="8200"/>
            </a:lvl3pPr>
            <a:lvl4pPr>
              <a:defRPr sz="7300"/>
            </a:lvl4pPr>
            <a:lvl5pPr>
              <a:defRPr sz="7300"/>
            </a:lvl5pPr>
            <a:lvl6pPr>
              <a:defRPr sz="7300"/>
            </a:lvl6pPr>
            <a:lvl7pPr>
              <a:defRPr sz="7300"/>
            </a:lvl7pPr>
            <a:lvl8pPr>
              <a:defRPr sz="7300"/>
            </a:lvl8pPr>
            <a:lvl9pPr>
              <a:defRPr sz="7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EB5A824-64FF-4BE4-B31E-0A734ECC422F}" type="datetimeFigureOut">
              <a:rPr lang="en-US"/>
              <a:pPr/>
              <a:t>4/17/2018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13EB20D-A07F-4758-99E6-4833D5F9708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08648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3F62F79-CE4A-455F-8475-3138BA26A631}" type="datetimeFigureOut">
              <a:rPr lang="en-US"/>
              <a:pPr/>
              <a:t>4/17/2018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59BF16-5E99-46AD-AFCC-63815A0C9B6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79814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680CF4A-AB56-43B9-BB01-87FCE8FD28A9}" type="datetimeFigureOut">
              <a:rPr lang="en-US"/>
              <a:pPr/>
              <a:t>4/17/2018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F536598-493C-4949-AFE4-634A697ABF2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09773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3763" y="1704224"/>
            <a:ext cx="9960336" cy="7252860"/>
          </a:xfrm>
        </p:spPr>
        <p:txBody>
          <a:bodyPr anchor="b"/>
          <a:lstStyle>
            <a:lvl1pPr algn="l">
              <a:defRPr sz="91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836767" y="1704227"/>
            <a:ext cx="16924685" cy="36531826"/>
          </a:xfrm>
        </p:spPr>
        <p:txBody>
          <a:bodyPr/>
          <a:lstStyle>
            <a:lvl1pPr>
              <a:defRPr sz="14600"/>
            </a:lvl1pPr>
            <a:lvl2pPr>
              <a:defRPr sz="12800"/>
            </a:lvl2pPr>
            <a:lvl3pPr>
              <a:defRPr sz="11000"/>
            </a:lvl3pPr>
            <a:lvl4pPr>
              <a:defRPr sz="9100"/>
            </a:lvl4pPr>
            <a:lvl5pPr>
              <a:defRPr sz="9100"/>
            </a:lvl5pPr>
            <a:lvl6pPr>
              <a:defRPr sz="9100"/>
            </a:lvl6pPr>
            <a:lvl7pPr>
              <a:defRPr sz="9100"/>
            </a:lvl7pPr>
            <a:lvl8pPr>
              <a:defRPr sz="9100"/>
            </a:lvl8pPr>
            <a:lvl9pPr>
              <a:defRPr sz="9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13763" y="8957087"/>
            <a:ext cx="9960336" cy="29278966"/>
          </a:xfrm>
        </p:spPr>
        <p:txBody>
          <a:bodyPr/>
          <a:lstStyle>
            <a:lvl1pPr marL="0" indent="0">
              <a:buNone/>
              <a:defRPr sz="6400"/>
            </a:lvl1pPr>
            <a:lvl2pPr marL="2087941" indent="0">
              <a:buNone/>
              <a:defRPr sz="5500"/>
            </a:lvl2pPr>
            <a:lvl3pPr marL="4175882" indent="0">
              <a:buNone/>
              <a:defRPr sz="4600"/>
            </a:lvl3pPr>
            <a:lvl4pPr marL="6263823" indent="0">
              <a:buNone/>
              <a:defRPr sz="4100"/>
            </a:lvl4pPr>
            <a:lvl5pPr marL="8351764" indent="0">
              <a:buNone/>
              <a:defRPr sz="4100"/>
            </a:lvl5pPr>
            <a:lvl6pPr marL="10439705" indent="0">
              <a:buNone/>
              <a:defRPr sz="4100"/>
            </a:lvl6pPr>
            <a:lvl7pPr marL="12527646" indent="0">
              <a:buNone/>
              <a:defRPr sz="4100"/>
            </a:lvl7pPr>
            <a:lvl8pPr marL="14615587" indent="0">
              <a:buNone/>
              <a:defRPr sz="4100"/>
            </a:lvl8pPr>
            <a:lvl9pPr marL="16703528" indent="0">
              <a:buNone/>
              <a:defRPr sz="41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6F774B8-B447-478F-905B-61B0BC11962E}" type="datetimeFigureOut">
              <a:rPr lang="en-US"/>
              <a:pPr/>
              <a:t>4/17/2018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0DD3028-BB47-4D5F-BA54-796C8861755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93140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34154" y="29962634"/>
            <a:ext cx="18165128" cy="3537259"/>
          </a:xfrm>
        </p:spPr>
        <p:txBody>
          <a:bodyPr anchor="b"/>
          <a:lstStyle>
            <a:lvl1pPr algn="l">
              <a:defRPr sz="91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934154" y="3824595"/>
            <a:ext cx="18165128" cy="25682258"/>
          </a:xfrm>
        </p:spPr>
        <p:txBody>
          <a:bodyPr rtlCol="0">
            <a:normAutofit/>
          </a:bodyPr>
          <a:lstStyle>
            <a:lvl1pPr marL="0" indent="0">
              <a:buNone/>
              <a:defRPr sz="14600"/>
            </a:lvl1pPr>
            <a:lvl2pPr marL="2087941" indent="0">
              <a:buNone/>
              <a:defRPr sz="12800"/>
            </a:lvl2pPr>
            <a:lvl3pPr marL="4175882" indent="0">
              <a:buNone/>
              <a:defRPr sz="11000"/>
            </a:lvl3pPr>
            <a:lvl4pPr marL="6263823" indent="0">
              <a:buNone/>
              <a:defRPr sz="9100"/>
            </a:lvl4pPr>
            <a:lvl5pPr marL="8351764" indent="0">
              <a:buNone/>
              <a:defRPr sz="9100"/>
            </a:lvl5pPr>
            <a:lvl6pPr marL="10439705" indent="0">
              <a:buNone/>
              <a:defRPr sz="9100"/>
            </a:lvl6pPr>
            <a:lvl7pPr marL="12527646" indent="0">
              <a:buNone/>
              <a:defRPr sz="9100"/>
            </a:lvl7pPr>
            <a:lvl8pPr marL="14615587" indent="0">
              <a:buNone/>
              <a:defRPr sz="9100"/>
            </a:lvl8pPr>
            <a:lvl9pPr marL="16703528" indent="0">
              <a:buNone/>
              <a:defRPr sz="91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34154" y="33499893"/>
            <a:ext cx="18165128" cy="5023494"/>
          </a:xfrm>
        </p:spPr>
        <p:txBody>
          <a:bodyPr/>
          <a:lstStyle>
            <a:lvl1pPr marL="0" indent="0">
              <a:buNone/>
              <a:defRPr sz="6400"/>
            </a:lvl1pPr>
            <a:lvl2pPr marL="2087941" indent="0">
              <a:buNone/>
              <a:defRPr sz="5500"/>
            </a:lvl2pPr>
            <a:lvl3pPr marL="4175882" indent="0">
              <a:buNone/>
              <a:defRPr sz="4600"/>
            </a:lvl3pPr>
            <a:lvl4pPr marL="6263823" indent="0">
              <a:buNone/>
              <a:defRPr sz="4100"/>
            </a:lvl4pPr>
            <a:lvl5pPr marL="8351764" indent="0">
              <a:buNone/>
              <a:defRPr sz="4100"/>
            </a:lvl5pPr>
            <a:lvl6pPr marL="10439705" indent="0">
              <a:buNone/>
              <a:defRPr sz="4100"/>
            </a:lvl6pPr>
            <a:lvl7pPr marL="12527646" indent="0">
              <a:buNone/>
              <a:defRPr sz="4100"/>
            </a:lvl7pPr>
            <a:lvl8pPr marL="14615587" indent="0">
              <a:buNone/>
              <a:defRPr sz="4100"/>
            </a:lvl8pPr>
            <a:lvl9pPr marL="16703528" indent="0">
              <a:buNone/>
              <a:defRPr sz="41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3B7AE79-0AC1-46BD-A881-DF5F65D94881}" type="datetimeFigureOut">
              <a:rPr lang="en-US"/>
              <a:pPr/>
              <a:t>4/17/2018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2F5E9A0-3C3A-4A4E-B851-638DCB12A14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11840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1514475" y="1714500"/>
            <a:ext cx="27246263" cy="7134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417588" tIns="208794" rIns="417588" bIns="20879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514475" y="9986963"/>
            <a:ext cx="27246263" cy="28249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417588" tIns="208794" rIns="417588" bIns="20879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514475" y="39673213"/>
            <a:ext cx="7062788" cy="2278062"/>
          </a:xfrm>
          <a:prstGeom prst="rect">
            <a:avLst/>
          </a:prstGeom>
        </p:spPr>
        <p:txBody>
          <a:bodyPr vert="horz" wrap="square" lIns="417588" tIns="208794" rIns="417588" bIns="208794" numCol="1" anchor="ctr" anchorCtr="0" compatLnSpc="1">
            <a:prstTxWarp prst="textNoShape">
              <a:avLst/>
            </a:prstTxWarp>
          </a:bodyPr>
          <a:lstStyle>
            <a:lvl1pPr>
              <a:defRPr sz="5500">
                <a:solidFill>
                  <a:srgbClr val="898989"/>
                </a:solidFill>
                <a:cs typeface="Arial" pitchFamily="34" charset="0"/>
              </a:defRPr>
            </a:lvl1pPr>
          </a:lstStyle>
          <a:p>
            <a:fld id="{41C33684-7F0A-4A0A-A19A-26E130FF48A0}" type="datetimeFigureOut">
              <a:rPr lang="en-US"/>
              <a:pPr/>
              <a:t>4/17/2018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344150" y="39673213"/>
            <a:ext cx="9586913" cy="2278062"/>
          </a:xfrm>
          <a:prstGeom prst="rect">
            <a:avLst/>
          </a:prstGeom>
        </p:spPr>
        <p:txBody>
          <a:bodyPr vert="horz" lIns="417588" tIns="208794" rIns="417588" bIns="208794" rtlCol="0" anchor="ctr"/>
          <a:lstStyle>
            <a:lvl1pPr algn="ctr" defTabSz="4175882" fontAlgn="auto">
              <a:spcBef>
                <a:spcPts val="0"/>
              </a:spcBef>
              <a:spcAft>
                <a:spcPts val="0"/>
              </a:spcAft>
              <a:defRPr sz="55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1697950" y="39673213"/>
            <a:ext cx="7062788" cy="2278062"/>
          </a:xfrm>
          <a:prstGeom prst="rect">
            <a:avLst/>
          </a:prstGeom>
        </p:spPr>
        <p:txBody>
          <a:bodyPr vert="horz" wrap="square" lIns="417588" tIns="208794" rIns="417588" bIns="208794" numCol="1" anchor="ctr" anchorCtr="0" compatLnSpc="1">
            <a:prstTxWarp prst="textNoShape">
              <a:avLst/>
            </a:prstTxWarp>
          </a:bodyPr>
          <a:lstStyle>
            <a:lvl1pPr algn="r">
              <a:defRPr sz="5500">
                <a:solidFill>
                  <a:srgbClr val="898989"/>
                </a:solidFill>
                <a:cs typeface="Arial" pitchFamily="34" charset="0"/>
              </a:defRPr>
            </a:lvl1pPr>
          </a:lstStyle>
          <a:p>
            <a:fld id="{C5249E48-F564-4326-8D02-61E243F256A3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175125" rtl="0" eaLnBrk="0" fontAlgn="base" hangingPunct="0">
        <a:spcBef>
          <a:spcPct val="0"/>
        </a:spcBef>
        <a:spcAft>
          <a:spcPct val="0"/>
        </a:spcAft>
        <a:defRPr sz="20100" kern="1200">
          <a:solidFill>
            <a:schemeClr val="tx1"/>
          </a:solidFill>
          <a:latin typeface="+mj-lt"/>
          <a:ea typeface="MS PGothic" pitchFamily="34" charset="-128"/>
          <a:cs typeface="ＭＳ Ｐゴシック" charset="0"/>
        </a:defRPr>
      </a:lvl1pPr>
      <a:lvl2pPr algn="ctr" defTabSz="4175125" rtl="0" eaLnBrk="0" fontAlgn="base" hangingPunct="0">
        <a:spcBef>
          <a:spcPct val="0"/>
        </a:spcBef>
        <a:spcAft>
          <a:spcPct val="0"/>
        </a:spcAft>
        <a:defRPr sz="20100">
          <a:solidFill>
            <a:schemeClr val="tx1"/>
          </a:solidFill>
          <a:latin typeface="Calibri" pitchFamily="34" charset="0"/>
          <a:ea typeface="MS PGothic" pitchFamily="34" charset="-128"/>
          <a:cs typeface="ＭＳ Ｐゴシック" charset="0"/>
        </a:defRPr>
      </a:lvl2pPr>
      <a:lvl3pPr algn="ctr" defTabSz="4175125" rtl="0" eaLnBrk="0" fontAlgn="base" hangingPunct="0">
        <a:spcBef>
          <a:spcPct val="0"/>
        </a:spcBef>
        <a:spcAft>
          <a:spcPct val="0"/>
        </a:spcAft>
        <a:defRPr sz="20100">
          <a:solidFill>
            <a:schemeClr val="tx1"/>
          </a:solidFill>
          <a:latin typeface="Calibri" pitchFamily="34" charset="0"/>
          <a:ea typeface="MS PGothic" pitchFamily="34" charset="-128"/>
          <a:cs typeface="ＭＳ Ｐゴシック" charset="0"/>
        </a:defRPr>
      </a:lvl3pPr>
      <a:lvl4pPr algn="ctr" defTabSz="4175125" rtl="0" eaLnBrk="0" fontAlgn="base" hangingPunct="0">
        <a:spcBef>
          <a:spcPct val="0"/>
        </a:spcBef>
        <a:spcAft>
          <a:spcPct val="0"/>
        </a:spcAft>
        <a:defRPr sz="20100">
          <a:solidFill>
            <a:schemeClr val="tx1"/>
          </a:solidFill>
          <a:latin typeface="Calibri" pitchFamily="34" charset="0"/>
          <a:ea typeface="MS PGothic" pitchFamily="34" charset="-128"/>
          <a:cs typeface="ＭＳ Ｐゴシック" charset="0"/>
        </a:defRPr>
      </a:lvl4pPr>
      <a:lvl5pPr algn="ctr" defTabSz="4175125" rtl="0" eaLnBrk="0" fontAlgn="base" hangingPunct="0">
        <a:spcBef>
          <a:spcPct val="0"/>
        </a:spcBef>
        <a:spcAft>
          <a:spcPct val="0"/>
        </a:spcAft>
        <a:defRPr sz="20100">
          <a:solidFill>
            <a:schemeClr val="tx1"/>
          </a:solidFill>
          <a:latin typeface="Calibri" pitchFamily="34" charset="0"/>
          <a:ea typeface="MS PGothic" pitchFamily="34" charset="-128"/>
          <a:cs typeface="ＭＳ Ｐゴシック" charset="0"/>
        </a:defRPr>
      </a:lvl5pPr>
      <a:lvl6pPr marL="457200" algn="ctr" defTabSz="4175125" rtl="0" fontAlgn="base">
        <a:spcBef>
          <a:spcPct val="0"/>
        </a:spcBef>
        <a:spcAft>
          <a:spcPct val="0"/>
        </a:spcAft>
        <a:defRPr sz="20100">
          <a:solidFill>
            <a:schemeClr val="tx1"/>
          </a:solidFill>
          <a:latin typeface="Calibri" pitchFamily="34" charset="0"/>
        </a:defRPr>
      </a:lvl6pPr>
      <a:lvl7pPr marL="914400" algn="ctr" defTabSz="4175125" rtl="0" fontAlgn="base">
        <a:spcBef>
          <a:spcPct val="0"/>
        </a:spcBef>
        <a:spcAft>
          <a:spcPct val="0"/>
        </a:spcAft>
        <a:defRPr sz="20100">
          <a:solidFill>
            <a:schemeClr val="tx1"/>
          </a:solidFill>
          <a:latin typeface="Calibri" pitchFamily="34" charset="0"/>
        </a:defRPr>
      </a:lvl7pPr>
      <a:lvl8pPr marL="1371600" algn="ctr" defTabSz="4175125" rtl="0" fontAlgn="base">
        <a:spcBef>
          <a:spcPct val="0"/>
        </a:spcBef>
        <a:spcAft>
          <a:spcPct val="0"/>
        </a:spcAft>
        <a:defRPr sz="20100">
          <a:solidFill>
            <a:schemeClr val="tx1"/>
          </a:solidFill>
          <a:latin typeface="Calibri" pitchFamily="34" charset="0"/>
        </a:defRPr>
      </a:lvl8pPr>
      <a:lvl9pPr marL="1828800" algn="ctr" defTabSz="4175125" rtl="0" fontAlgn="base">
        <a:spcBef>
          <a:spcPct val="0"/>
        </a:spcBef>
        <a:spcAft>
          <a:spcPct val="0"/>
        </a:spcAft>
        <a:defRPr sz="20100">
          <a:solidFill>
            <a:schemeClr val="tx1"/>
          </a:solidFill>
          <a:latin typeface="Calibri" pitchFamily="34" charset="0"/>
        </a:defRPr>
      </a:lvl9pPr>
    </p:titleStyle>
    <p:bodyStyle>
      <a:lvl1pPr marL="1565275" indent="-1565275" algn="l" defTabSz="4175125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14600" kern="1200">
          <a:solidFill>
            <a:schemeClr val="tx1"/>
          </a:solidFill>
          <a:latin typeface="+mn-lt"/>
          <a:ea typeface="MS PGothic" pitchFamily="34" charset="-128"/>
          <a:cs typeface="ＭＳ Ｐゴシック" charset="0"/>
        </a:defRPr>
      </a:lvl1pPr>
      <a:lvl2pPr marL="3392488" indent="-1304925" algn="l" defTabSz="4175125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128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2pPr>
      <a:lvl3pPr marL="5219700" indent="-1042988" algn="l" defTabSz="4175125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110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3pPr>
      <a:lvl4pPr marL="7307263" indent="-1042988" algn="l" defTabSz="4175125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91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4pPr>
      <a:lvl5pPr marL="9394825" indent="-1042988" algn="l" defTabSz="4175125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91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5pPr>
      <a:lvl6pPr marL="11483675" indent="-1043970" algn="l" defTabSz="4175882" rtl="0" eaLnBrk="1" latinLnBrk="0" hangingPunct="1">
        <a:spcBef>
          <a:spcPct val="20000"/>
        </a:spcBef>
        <a:buFont typeface="Arial" pitchFamily="34" charset="0"/>
        <a:buChar char="•"/>
        <a:defRPr sz="9100" kern="1200">
          <a:solidFill>
            <a:schemeClr val="tx1"/>
          </a:solidFill>
          <a:latin typeface="+mn-lt"/>
          <a:ea typeface="+mn-ea"/>
          <a:cs typeface="+mn-cs"/>
        </a:defRPr>
      </a:lvl6pPr>
      <a:lvl7pPr marL="13571616" indent="-1043970" algn="l" defTabSz="4175882" rtl="0" eaLnBrk="1" latinLnBrk="0" hangingPunct="1">
        <a:spcBef>
          <a:spcPct val="20000"/>
        </a:spcBef>
        <a:buFont typeface="Arial" pitchFamily="34" charset="0"/>
        <a:buChar char="•"/>
        <a:defRPr sz="9100" kern="1200">
          <a:solidFill>
            <a:schemeClr val="tx1"/>
          </a:solidFill>
          <a:latin typeface="+mn-lt"/>
          <a:ea typeface="+mn-ea"/>
          <a:cs typeface="+mn-cs"/>
        </a:defRPr>
      </a:lvl7pPr>
      <a:lvl8pPr marL="15659557" indent="-1043970" algn="l" defTabSz="4175882" rtl="0" eaLnBrk="1" latinLnBrk="0" hangingPunct="1">
        <a:spcBef>
          <a:spcPct val="20000"/>
        </a:spcBef>
        <a:buFont typeface="Arial" pitchFamily="34" charset="0"/>
        <a:buChar char="•"/>
        <a:defRPr sz="9100" kern="1200">
          <a:solidFill>
            <a:schemeClr val="tx1"/>
          </a:solidFill>
          <a:latin typeface="+mn-lt"/>
          <a:ea typeface="+mn-ea"/>
          <a:cs typeface="+mn-cs"/>
        </a:defRPr>
      </a:lvl8pPr>
      <a:lvl9pPr marL="17747498" indent="-1043970" algn="l" defTabSz="4175882" rtl="0" eaLnBrk="1" latinLnBrk="0" hangingPunct="1">
        <a:spcBef>
          <a:spcPct val="20000"/>
        </a:spcBef>
        <a:buFont typeface="Arial" pitchFamily="34" charset="0"/>
        <a:buChar char="•"/>
        <a:defRPr sz="9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175882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1pPr>
      <a:lvl2pPr marL="2087941" algn="l" defTabSz="4175882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2pPr>
      <a:lvl3pPr marL="4175882" algn="l" defTabSz="4175882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3pPr>
      <a:lvl4pPr marL="6263823" algn="l" defTabSz="4175882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4pPr>
      <a:lvl5pPr marL="8351764" algn="l" defTabSz="4175882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5pPr>
      <a:lvl6pPr marL="10439705" algn="l" defTabSz="4175882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6pPr>
      <a:lvl7pPr marL="12527646" algn="l" defTabSz="4175882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7pPr>
      <a:lvl8pPr marL="14615587" algn="l" defTabSz="4175882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8pPr>
      <a:lvl9pPr marL="16703528" algn="l" defTabSz="4175882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Rectangle 36"/>
          <p:cNvSpPr/>
          <p:nvPr/>
        </p:nvSpPr>
        <p:spPr>
          <a:xfrm>
            <a:off x="0" y="0"/>
            <a:ext cx="30275213" cy="48664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314" name="TextBox 3"/>
          <p:cNvSpPr txBox="1">
            <a:spLocks noChangeArrowheads="1"/>
          </p:cNvSpPr>
          <p:nvPr/>
        </p:nvSpPr>
        <p:spPr bwMode="auto">
          <a:xfrm>
            <a:off x="387350" y="915673"/>
            <a:ext cx="29713238" cy="14362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1199" tIns="40599" rIns="81199" bIns="40599">
            <a:spAutoFit/>
          </a:bodyPr>
          <a:lstStyle>
            <a:lvl1pPr eaLnBrk="0" hangingPunct="0">
              <a:defRPr sz="8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 sz="8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 sz="8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 sz="8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 sz="8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defTabSz="4175125" eaLnBrk="0" fontAlgn="base" hangingPunct="0">
              <a:spcBef>
                <a:spcPct val="0"/>
              </a:spcBef>
              <a:spcAft>
                <a:spcPct val="0"/>
              </a:spcAft>
              <a:defRPr sz="8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defTabSz="4175125" eaLnBrk="0" fontAlgn="base" hangingPunct="0">
              <a:spcBef>
                <a:spcPct val="0"/>
              </a:spcBef>
              <a:spcAft>
                <a:spcPct val="0"/>
              </a:spcAft>
              <a:defRPr sz="8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defTabSz="4175125" eaLnBrk="0" fontAlgn="base" hangingPunct="0">
              <a:spcBef>
                <a:spcPct val="0"/>
              </a:spcBef>
              <a:spcAft>
                <a:spcPct val="0"/>
              </a:spcAft>
              <a:defRPr sz="8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defTabSz="4175125" eaLnBrk="0" fontAlgn="base" hangingPunct="0">
              <a:spcBef>
                <a:spcPct val="0"/>
              </a:spcBef>
              <a:spcAft>
                <a:spcPct val="0"/>
              </a:spcAft>
              <a:defRPr sz="8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algn="ctr" eaLnBrk="1" hangingPunct="1"/>
            <a:r>
              <a:rPr lang="en-US" sz="8800" dirty="0" smtClean="0">
                <a:solidFill>
                  <a:schemeClr val="bg1"/>
                </a:solidFill>
              </a:rPr>
              <a:t>Debugging P4 programs with Vera</a:t>
            </a:r>
            <a:endParaRPr lang="en-US" sz="8500" b="1" dirty="0">
              <a:solidFill>
                <a:schemeClr val="bg1"/>
              </a:solidFill>
            </a:endParaRPr>
          </a:p>
        </p:txBody>
      </p:sp>
      <p:sp>
        <p:nvSpPr>
          <p:cNvPr id="13315" name="TextBox 4"/>
          <p:cNvSpPr txBox="1">
            <a:spLocks noChangeArrowheads="1"/>
          </p:cNvSpPr>
          <p:nvPr/>
        </p:nvSpPr>
        <p:spPr bwMode="auto">
          <a:xfrm>
            <a:off x="3128963" y="2809081"/>
            <a:ext cx="24231600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8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 sz="8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 sz="8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 sz="8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 sz="8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defTabSz="4175125" eaLnBrk="0" fontAlgn="base" hangingPunct="0">
              <a:spcBef>
                <a:spcPct val="0"/>
              </a:spcBef>
              <a:spcAft>
                <a:spcPct val="0"/>
              </a:spcAft>
              <a:defRPr sz="8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defTabSz="4175125" eaLnBrk="0" fontAlgn="base" hangingPunct="0">
              <a:spcBef>
                <a:spcPct val="0"/>
              </a:spcBef>
              <a:spcAft>
                <a:spcPct val="0"/>
              </a:spcAft>
              <a:defRPr sz="8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defTabSz="4175125" eaLnBrk="0" fontAlgn="base" hangingPunct="0">
              <a:spcBef>
                <a:spcPct val="0"/>
              </a:spcBef>
              <a:spcAft>
                <a:spcPct val="0"/>
              </a:spcAft>
              <a:defRPr sz="8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defTabSz="4175125" eaLnBrk="0" fontAlgn="base" hangingPunct="0">
              <a:spcBef>
                <a:spcPct val="0"/>
              </a:spcBef>
              <a:spcAft>
                <a:spcPct val="0"/>
              </a:spcAft>
              <a:defRPr sz="8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algn="ctr"/>
            <a:r>
              <a:rPr lang="en-US" sz="4800" dirty="0" err="1" smtClean="0">
                <a:solidFill>
                  <a:schemeClr val="bg1"/>
                </a:solidFill>
              </a:rPr>
              <a:t>Radu</a:t>
            </a:r>
            <a:r>
              <a:rPr lang="en-US" sz="4800" dirty="0" smtClean="0">
                <a:solidFill>
                  <a:schemeClr val="bg1"/>
                </a:solidFill>
              </a:rPr>
              <a:t> </a:t>
            </a:r>
            <a:r>
              <a:rPr lang="en-US" sz="4800" dirty="0" err="1" smtClean="0">
                <a:solidFill>
                  <a:schemeClr val="bg1"/>
                </a:solidFill>
              </a:rPr>
              <a:t>Stoenescu</a:t>
            </a:r>
            <a:r>
              <a:rPr lang="ro-RO" sz="4800" dirty="0" smtClean="0">
                <a:solidFill>
                  <a:schemeClr val="bg1"/>
                </a:solidFill>
              </a:rPr>
              <a:t>, </a:t>
            </a:r>
            <a:r>
              <a:rPr lang="en-US" sz="4800" dirty="0" err="1" smtClean="0">
                <a:solidFill>
                  <a:schemeClr val="bg1"/>
                </a:solidFill>
              </a:rPr>
              <a:t>Dragos</a:t>
            </a:r>
            <a:r>
              <a:rPr lang="en-US" sz="4800" dirty="0" smtClean="0">
                <a:solidFill>
                  <a:schemeClr val="bg1"/>
                </a:solidFill>
              </a:rPr>
              <a:t> </a:t>
            </a:r>
            <a:r>
              <a:rPr lang="en-US" sz="4800" dirty="0" err="1" smtClean="0">
                <a:solidFill>
                  <a:schemeClr val="bg1"/>
                </a:solidFill>
              </a:rPr>
              <a:t>Dumitrescu</a:t>
            </a:r>
            <a:r>
              <a:rPr lang="ro-RO" sz="4800" dirty="0" smtClean="0">
                <a:solidFill>
                  <a:schemeClr val="bg1"/>
                </a:solidFill>
              </a:rPr>
              <a:t>, </a:t>
            </a:r>
            <a:r>
              <a:rPr lang="en-US" sz="4800" dirty="0" err="1" smtClean="0">
                <a:solidFill>
                  <a:schemeClr val="bg1"/>
                </a:solidFill>
              </a:rPr>
              <a:t>Matei</a:t>
            </a:r>
            <a:r>
              <a:rPr lang="en-US" sz="4800" dirty="0" smtClean="0">
                <a:solidFill>
                  <a:schemeClr val="bg1"/>
                </a:solidFill>
              </a:rPr>
              <a:t> </a:t>
            </a:r>
            <a:r>
              <a:rPr lang="en-US" sz="4800" dirty="0" err="1" smtClean="0">
                <a:solidFill>
                  <a:schemeClr val="bg1"/>
                </a:solidFill>
              </a:rPr>
              <a:t>Popovici</a:t>
            </a:r>
            <a:r>
              <a:rPr lang="ro-RO" sz="4800" dirty="0" smtClean="0">
                <a:solidFill>
                  <a:schemeClr val="bg1"/>
                </a:solidFill>
              </a:rPr>
              <a:t>, </a:t>
            </a:r>
            <a:r>
              <a:rPr lang="en-US" sz="4800" dirty="0" err="1" smtClean="0">
                <a:solidFill>
                  <a:schemeClr val="bg1"/>
                </a:solidFill>
              </a:rPr>
              <a:t>Lorina</a:t>
            </a:r>
            <a:r>
              <a:rPr lang="en-US" sz="4800" dirty="0" smtClean="0">
                <a:solidFill>
                  <a:schemeClr val="bg1"/>
                </a:solidFill>
              </a:rPr>
              <a:t> </a:t>
            </a:r>
            <a:r>
              <a:rPr lang="en-US" sz="4800" dirty="0" err="1" smtClean="0">
                <a:solidFill>
                  <a:schemeClr val="bg1"/>
                </a:solidFill>
              </a:rPr>
              <a:t>Negreanu</a:t>
            </a:r>
            <a:r>
              <a:rPr lang="ro-RO" sz="4800" dirty="0" smtClean="0">
                <a:solidFill>
                  <a:schemeClr val="bg1"/>
                </a:solidFill>
              </a:rPr>
              <a:t>, </a:t>
            </a:r>
            <a:r>
              <a:rPr lang="en-US" sz="4800" dirty="0" err="1" smtClean="0">
                <a:solidFill>
                  <a:schemeClr val="bg1"/>
                </a:solidFill>
              </a:rPr>
              <a:t>Costin</a:t>
            </a:r>
            <a:r>
              <a:rPr lang="en-US" sz="4800" dirty="0" smtClean="0">
                <a:solidFill>
                  <a:schemeClr val="bg1"/>
                </a:solidFill>
              </a:rPr>
              <a:t> </a:t>
            </a:r>
            <a:r>
              <a:rPr lang="en-US" sz="4800" dirty="0" err="1" smtClean="0">
                <a:solidFill>
                  <a:schemeClr val="bg1"/>
                </a:solidFill>
              </a:rPr>
              <a:t>Raiciu</a:t>
            </a:r>
            <a:endParaRPr lang="ro-RO" sz="4800" dirty="0" smtClean="0">
              <a:solidFill>
                <a:schemeClr val="bg1"/>
              </a:solidFill>
            </a:endParaRPr>
          </a:p>
          <a:p>
            <a:pPr algn="ctr" eaLnBrk="1" hangingPunct="1"/>
            <a:r>
              <a:rPr lang="en-US" sz="4800" i="1" dirty="0" smtClean="0">
                <a:solidFill>
                  <a:schemeClr val="bg1"/>
                </a:solidFill>
              </a:rPr>
              <a:t>University </a:t>
            </a:r>
            <a:r>
              <a:rPr lang="en-US" sz="4800" i="1" dirty="0" err="1">
                <a:solidFill>
                  <a:schemeClr val="bg1"/>
                </a:solidFill>
              </a:rPr>
              <a:t>Politehnica</a:t>
            </a:r>
            <a:r>
              <a:rPr lang="en-US" sz="4800" i="1" dirty="0">
                <a:solidFill>
                  <a:schemeClr val="bg1"/>
                </a:solidFill>
              </a:rPr>
              <a:t> Bucharest</a:t>
            </a:r>
          </a:p>
        </p:txBody>
      </p:sp>
      <p:grpSp>
        <p:nvGrpSpPr>
          <p:cNvPr id="198" name="Group 9"/>
          <p:cNvGrpSpPr>
            <a:grpSpLocks/>
          </p:cNvGrpSpPr>
          <p:nvPr/>
        </p:nvGrpSpPr>
        <p:grpSpPr bwMode="auto">
          <a:xfrm>
            <a:off x="1847852" y="25669456"/>
            <a:ext cx="12877800" cy="7772025"/>
            <a:chOff x="1116806" y="23129418"/>
            <a:chExt cx="12877800" cy="7773574"/>
          </a:xfrm>
        </p:grpSpPr>
        <p:sp>
          <p:nvSpPr>
            <p:cNvPr id="199" name="Rectangle 198"/>
            <p:cNvSpPr/>
            <p:nvPr/>
          </p:nvSpPr>
          <p:spPr>
            <a:xfrm>
              <a:off x="1116806" y="23764545"/>
              <a:ext cx="12877800" cy="7138447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ro-RO" dirty="0" smtClean="0"/>
                <a:t> </a:t>
              </a:r>
              <a:endParaRPr lang="en-US" dirty="0"/>
            </a:p>
          </p:txBody>
        </p:sp>
        <p:sp>
          <p:nvSpPr>
            <p:cNvPr id="200" name="TextBox 14"/>
            <p:cNvSpPr txBox="1">
              <a:spLocks noChangeArrowheads="1"/>
            </p:cNvSpPr>
            <p:nvPr/>
          </p:nvSpPr>
          <p:spPr bwMode="auto">
            <a:xfrm>
              <a:off x="1345406" y="23129418"/>
              <a:ext cx="12344400" cy="1015663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8200">
                  <a:solidFill>
                    <a:schemeClr val="tx1"/>
                  </a:solidFill>
                  <a:latin typeface="Calibri" pitchFamily="34" charset="0"/>
                  <a:ea typeface="MS PGothic" pitchFamily="34" charset="-128"/>
                </a:defRPr>
              </a:lvl1pPr>
              <a:lvl2pPr marL="742950" indent="-285750" eaLnBrk="0" hangingPunct="0">
                <a:defRPr sz="8200">
                  <a:solidFill>
                    <a:schemeClr val="tx1"/>
                  </a:solidFill>
                  <a:latin typeface="Calibri" pitchFamily="34" charset="0"/>
                  <a:ea typeface="MS PGothic" pitchFamily="34" charset="-128"/>
                </a:defRPr>
              </a:lvl2pPr>
              <a:lvl3pPr marL="1143000" indent="-228600" eaLnBrk="0" hangingPunct="0">
                <a:defRPr sz="8200">
                  <a:solidFill>
                    <a:schemeClr val="tx1"/>
                  </a:solidFill>
                  <a:latin typeface="Calibri" pitchFamily="34" charset="0"/>
                  <a:ea typeface="MS PGothic" pitchFamily="34" charset="-128"/>
                </a:defRPr>
              </a:lvl3pPr>
              <a:lvl4pPr marL="1600200" indent="-228600" eaLnBrk="0" hangingPunct="0">
                <a:defRPr sz="8200">
                  <a:solidFill>
                    <a:schemeClr val="tx1"/>
                  </a:solidFill>
                  <a:latin typeface="Calibri" pitchFamily="34" charset="0"/>
                  <a:ea typeface="MS PGothic" pitchFamily="34" charset="-128"/>
                </a:defRPr>
              </a:lvl4pPr>
              <a:lvl5pPr marL="2057400" indent="-228600" eaLnBrk="0" hangingPunct="0">
                <a:defRPr sz="8200">
                  <a:solidFill>
                    <a:schemeClr val="tx1"/>
                  </a:solidFill>
                  <a:latin typeface="Calibri" pitchFamily="34" charset="0"/>
                  <a:ea typeface="MS PGothic" pitchFamily="34" charset="-128"/>
                </a:defRPr>
              </a:lvl5pPr>
              <a:lvl6pPr marL="2514600" indent="-228600" defTabSz="4175125" eaLnBrk="0" fontAlgn="base" hangingPunct="0">
                <a:spcBef>
                  <a:spcPct val="0"/>
                </a:spcBef>
                <a:spcAft>
                  <a:spcPct val="0"/>
                </a:spcAft>
                <a:defRPr sz="8200">
                  <a:solidFill>
                    <a:schemeClr val="tx1"/>
                  </a:solidFill>
                  <a:latin typeface="Calibri" pitchFamily="34" charset="0"/>
                  <a:ea typeface="MS PGothic" pitchFamily="34" charset="-128"/>
                </a:defRPr>
              </a:lvl6pPr>
              <a:lvl7pPr marL="2971800" indent="-228600" defTabSz="4175125" eaLnBrk="0" fontAlgn="base" hangingPunct="0">
                <a:spcBef>
                  <a:spcPct val="0"/>
                </a:spcBef>
                <a:spcAft>
                  <a:spcPct val="0"/>
                </a:spcAft>
                <a:defRPr sz="8200">
                  <a:solidFill>
                    <a:schemeClr val="tx1"/>
                  </a:solidFill>
                  <a:latin typeface="Calibri" pitchFamily="34" charset="0"/>
                  <a:ea typeface="MS PGothic" pitchFamily="34" charset="-128"/>
                </a:defRPr>
              </a:lvl7pPr>
              <a:lvl8pPr marL="3429000" indent="-228600" defTabSz="4175125" eaLnBrk="0" fontAlgn="base" hangingPunct="0">
                <a:spcBef>
                  <a:spcPct val="0"/>
                </a:spcBef>
                <a:spcAft>
                  <a:spcPct val="0"/>
                </a:spcAft>
                <a:defRPr sz="8200">
                  <a:solidFill>
                    <a:schemeClr val="tx1"/>
                  </a:solidFill>
                  <a:latin typeface="Calibri" pitchFamily="34" charset="0"/>
                  <a:ea typeface="MS PGothic" pitchFamily="34" charset="-128"/>
                </a:defRPr>
              </a:lvl8pPr>
              <a:lvl9pPr marL="3886200" indent="-228600" defTabSz="4175125" eaLnBrk="0" fontAlgn="base" hangingPunct="0">
                <a:spcBef>
                  <a:spcPct val="0"/>
                </a:spcBef>
                <a:spcAft>
                  <a:spcPct val="0"/>
                </a:spcAft>
                <a:defRPr sz="8200">
                  <a:solidFill>
                    <a:schemeClr val="tx1"/>
                  </a:solidFill>
                  <a:latin typeface="Calibri" pitchFamily="34" charset="0"/>
                  <a:ea typeface="MS PGothic" pitchFamily="34" charset="-128"/>
                </a:defRPr>
              </a:lvl9pPr>
            </a:lstStyle>
            <a:p>
              <a:pPr algn="ctr" eaLnBrk="1" hangingPunct="1"/>
              <a:r>
                <a:rPr lang="en-US" sz="6000" b="1" dirty="0" smtClean="0">
                  <a:solidFill>
                    <a:schemeClr val="bg1"/>
                  </a:solidFill>
                </a:rPr>
                <a:t>Vera overview</a:t>
              </a:r>
              <a:endParaRPr lang="en-US" sz="6000" b="1" dirty="0">
                <a:solidFill>
                  <a:schemeClr val="bg1"/>
                </a:solidFill>
              </a:endParaRPr>
            </a:p>
          </p:txBody>
        </p:sp>
        <p:grpSp>
          <p:nvGrpSpPr>
            <p:cNvPr id="201" name="Group 17"/>
            <p:cNvGrpSpPr>
              <a:grpSpLocks/>
            </p:cNvGrpSpPr>
            <p:nvPr/>
          </p:nvGrpSpPr>
          <p:grpSpPr bwMode="auto">
            <a:xfrm>
              <a:off x="2866767" y="27010241"/>
              <a:ext cx="3118025" cy="1178403"/>
              <a:chOff x="1404327" y="3697010"/>
              <a:chExt cx="3118025" cy="1178403"/>
            </a:xfrm>
          </p:grpSpPr>
          <p:sp>
            <p:nvSpPr>
              <p:cNvPr id="202" name="Rectangle 22"/>
              <p:cNvSpPr>
                <a:spLocks noChangeArrowheads="1"/>
              </p:cNvSpPr>
              <p:nvPr/>
            </p:nvSpPr>
            <p:spPr bwMode="auto">
              <a:xfrm>
                <a:off x="4218813" y="3697010"/>
                <a:ext cx="303539" cy="35981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sz="2000" b="1">
                    <a:solidFill>
                      <a:schemeClr val="bg1"/>
                    </a:solidFill>
                    <a:latin typeface="Courier" pitchFamily="2" charset="0"/>
                  </a:rPr>
                  <a:t>0</a:t>
                </a:r>
              </a:p>
            </p:txBody>
          </p:sp>
          <p:sp>
            <p:nvSpPr>
              <p:cNvPr id="203" name="Rectangle 39"/>
              <p:cNvSpPr>
                <a:spLocks noChangeArrowheads="1"/>
              </p:cNvSpPr>
              <p:nvPr/>
            </p:nvSpPr>
            <p:spPr bwMode="auto">
              <a:xfrm>
                <a:off x="1404327" y="4515596"/>
                <a:ext cx="303539" cy="35981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sz="2000" b="1">
                    <a:solidFill>
                      <a:schemeClr val="bg1"/>
                    </a:solidFill>
                    <a:latin typeface="Courier" pitchFamily="2" charset="0"/>
                  </a:rPr>
                  <a:t>2</a:t>
                </a:r>
              </a:p>
            </p:txBody>
          </p:sp>
        </p:grpSp>
      </p:grpSp>
      <p:pic>
        <p:nvPicPr>
          <p:cNvPr id="13388" name="Picture 7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2992" y="34813081"/>
            <a:ext cx="27933652" cy="7391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2" name="TextBox 10"/>
          <p:cNvSpPr txBox="1">
            <a:spLocks noChangeArrowheads="1"/>
          </p:cNvSpPr>
          <p:nvPr/>
        </p:nvSpPr>
        <p:spPr bwMode="auto">
          <a:xfrm>
            <a:off x="8119169" y="14010482"/>
            <a:ext cx="13965237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8200">
                <a:solidFill>
                  <a:schemeClr val="tx1"/>
                </a:solidFill>
                <a:latin typeface="Calibri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 sz="8200"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 sz="8200"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 sz="8200"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 sz="8200"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5pPr>
            <a:lvl6pPr marL="2514600" indent="-228600" defTabSz="4175125" eaLnBrk="0" fontAlgn="base" hangingPunct="0">
              <a:spcBef>
                <a:spcPct val="0"/>
              </a:spcBef>
              <a:spcAft>
                <a:spcPct val="0"/>
              </a:spcAft>
              <a:defRPr sz="8200"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6pPr>
            <a:lvl7pPr marL="2971800" indent="-228600" defTabSz="4175125" eaLnBrk="0" fontAlgn="base" hangingPunct="0">
              <a:spcBef>
                <a:spcPct val="0"/>
              </a:spcBef>
              <a:spcAft>
                <a:spcPct val="0"/>
              </a:spcAft>
              <a:defRPr sz="8200"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7pPr>
            <a:lvl8pPr marL="3429000" indent="-228600" defTabSz="4175125" eaLnBrk="0" fontAlgn="base" hangingPunct="0">
              <a:spcBef>
                <a:spcPct val="0"/>
              </a:spcBef>
              <a:spcAft>
                <a:spcPct val="0"/>
              </a:spcAft>
              <a:defRPr sz="8200"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8pPr>
            <a:lvl9pPr marL="3886200" indent="-228600" defTabSz="4175125" eaLnBrk="0" fontAlgn="base" hangingPunct="0">
              <a:spcBef>
                <a:spcPct val="0"/>
              </a:spcBef>
              <a:spcAft>
                <a:spcPct val="0"/>
              </a:spcAft>
              <a:defRPr sz="8200"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r>
              <a:rPr lang="en-US" sz="5400" b="1" dirty="0" smtClean="0"/>
              <a:t>PROGRAMMING MODEL FOR P4 DEVICES</a:t>
            </a:r>
            <a:endParaRPr lang="en-US" sz="5400" b="1" dirty="0" smtClean="0"/>
          </a:p>
        </p:txBody>
      </p:sp>
      <p:grpSp>
        <p:nvGrpSpPr>
          <p:cNvPr id="113" name="Group 9"/>
          <p:cNvGrpSpPr>
            <a:grpSpLocks/>
          </p:cNvGrpSpPr>
          <p:nvPr/>
        </p:nvGrpSpPr>
        <p:grpSpPr bwMode="auto">
          <a:xfrm>
            <a:off x="1885952" y="14933812"/>
            <a:ext cx="12877800" cy="8686797"/>
            <a:chOff x="1116806" y="23129418"/>
            <a:chExt cx="12877800" cy="8688528"/>
          </a:xfrm>
        </p:grpSpPr>
        <p:sp>
          <p:nvSpPr>
            <p:cNvPr id="114" name="Rectangle 113"/>
            <p:cNvSpPr/>
            <p:nvPr/>
          </p:nvSpPr>
          <p:spPr>
            <a:xfrm>
              <a:off x="1116806" y="23764545"/>
              <a:ext cx="12877800" cy="8053401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/>
            </a:p>
          </p:txBody>
        </p:sp>
        <p:sp>
          <p:nvSpPr>
            <p:cNvPr id="115" name="TextBox 14"/>
            <p:cNvSpPr txBox="1">
              <a:spLocks noChangeArrowheads="1"/>
            </p:cNvSpPr>
            <p:nvPr/>
          </p:nvSpPr>
          <p:spPr bwMode="auto">
            <a:xfrm>
              <a:off x="1345406" y="23129418"/>
              <a:ext cx="12344400" cy="1015663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8200">
                  <a:solidFill>
                    <a:schemeClr val="tx1"/>
                  </a:solidFill>
                  <a:latin typeface="Calibri" pitchFamily="34" charset="0"/>
                  <a:ea typeface="MS PGothic" pitchFamily="34" charset="-128"/>
                </a:defRPr>
              </a:lvl1pPr>
              <a:lvl2pPr marL="742950" indent="-285750" eaLnBrk="0" hangingPunct="0">
                <a:defRPr sz="8200">
                  <a:solidFill>
                    <a:schemeClr val="tx1"/>
                  </a:solidFill>
                  <a:latin typeface="Calibri" pitchFamily="34" charset="0"/>
                  <a:ea typeface="MS PGothic" pitchFamily="34" charset="-128"/>
                </a:defRPr>
              </a:lvl2pPr>
              <a:lvl3pPr marL="1143000" indent="-228600" eaLnBrk="0" hangingPunct="0">
                <a:defRPr sz="8200">
                  <a:solidFill>
                    <a:schemeClr val="tx1"/>
                  </a:solidFill>
                  <a:latin typeface="Calibri" pitchFamily="34" charset="0"/>
                  <a:ea typeface="MS PGothic" pitchFamily="34" charset="-128"/>
                </a:defRPr>
              </a:lvl3pPr>
              <a:lvl4pPr marL="1600200" indent="-228600" eaLnBrk="0" hangingPunct="0">
                <a:defRPr sz="8200">
                  <a:solidFill>
                    <a:schemeClr val="tx1"/>
                  </a:solidFill>
                  <a:latin typeface="Calibri" pitchFamily="34" charset="0"/>
                  <a:ea typeface="MS PGothic" pitchFamily="34" charset="-128"/>
                </a:defRPr>
              </a:lvl4pPr>
              <a:lvl5pPr marL="2057400" indent="-228600" eaLnBrk="0" hangingPunct="0">
                <a:defRPr sz="8200">
                  <a:solidFill>
                    <a:schemeClr val="tx1"/>
                  </a:solidFill>
                  <a:latin typeface="Calibri" pitchFamily="34" charset="0"/>
                  <a:ea typeface="MS PGothic" pitchFamily="34" charset="-128"/>
                </a:defRPr>
              </a:lvl5pPr>
              <a:lvl6pPr marL="2514600" indent="-228600" defTabSz="4175125" eaLnBrk="0" fontAlgn="base" hangingPunct="0">
                <a:spcBef>
                  <a:spcPct val="0"/>
                </a:spcBef>
                <a:spcAft>
                  <a:spcPct val="0"/>
                </a:spcAft>
                <a:defRPr sz="8200">
                  <a:solidFill>
                    <a:schemeClr val="tx1"/>
                  </a:solidFill>
                  <a:latin typeface="Calibri" pitchFamily="34" charset="0"/>
                  <a:ea typeface="MS PGothic" pitchFamily="34" charset="-128"/>
                </a:defRPr>
              </a:lvl6pPr>
              <a:lvl7pPr marL="2971800" indent="-228600" defTabSz="4175125" eaLnBrk="0" fontAlgn="base" hangingPunct="0">
                <a:spcBef>
                  <a:spcPct val="0"/>
                </a:spcBef>
                <a:spcAft>
                  <a:spcPct val="0"/>
                </a:spcAft>
                <a:defRPr sz="8200">
                  <a:solidFill>
                    <a:schemeClr val="tx1"/>
                  </a:solidFill>
                  <a:latin typeface="Calibri" pitchFamily="34" charset="0"/>
                  <a:ea typeface="MS PGothic" pitchFamily="34" charset="-128"/>
                </a:defRPr>
              </a:lvl7pPr>
              <a:lvl8pPr marL="3429000" indent="-228600" defTabSz="4175125" eaLnBrk="0" fontAlgn="base" hangingPunct="0">
                <a:spcBef>
                  <a:spcPct val="0"/>
                </a:spcBef>
                <a:spcAft>
                  <a:spcPct val="0"/>
                </a:spcAft>
                <a:defRPr sz="8200">
                  <a:solidFill>
                    <a:schemeClr val="tx1"/>
                  </a:solidFill>
                  <a:latin typeface="Calibri" pitchFamily="34" charset="0"/>
                  <a:ea typeface="MS PGothic" pitchFamily="34" charset="-128"/>
                </a:defRPr>
              </a:lvl8pPr>
              <a:lvl9pPr marL="3886200" indent="-228600" defTabSz="4175125" eaLnBrk="0" fontAlgn="base" hangingPunct="0">
                <a:spcBef>
                  <a:spcPct val="0"/>
                </a:spcBef>
                <a:spcAft>
                  <a:spcPct val="0"/>
                </a:spcAft>
                <a:defRPr sz="8200">
                  <a:solidFill>
                    <a:schemeClr val="tx1"/>
                  </a:solidFill>
                  <a:latin typeface="Calibri" pitchFamily="34" charset="0"/>
                  <a:ea typeface="MS PGothic" pitchFamily="34" charset="-128"/>
                </a:defRPr>
              </a:lvl9pPr>
            </a:lstStyle>
            <a:p>
              <a:pPr algn="ctr" eaLnBrk="1" hangingPunct="1"/>
              <a:r>
                <a:rPr lang="en-US" sz="6000" b="1" dirty="0" smtClean="0">
                  <a:solidFill>
                    <a:schemeClr val="bg1"/>
                  </a:solidFill>
                </a:rPr>
                <a:t>P4 device overview</a:t>
              </a:r>
              <a:endParaRPr lang="en-US" sz="6000" b="1" dirty="0">
                <a:solidFill>
                  <a:schemeClr val="bg1"/>
                </a:solidFill>
              </a:endParaRPr>
            </a:p>
          </p:txBody>
        </p:sp>
        <p:grpSp>
          <p:nvGrpSpPr>
            <p:cNvPr id="116" name="Group 17"/>
            <p:cNvGrpSpPr>
              <a:grpSpLocks/>
            </p:cNvGrpSpPr>
            <p:nvPr/>
          </p:nvGrpSpPr>
          <p:grpSpPr bwMode="auto">
            <a:xfrm>
              <a:off x="2866767" y="27010241"/>
              <a:ext cx="3118025" cy="1178403"/>
              <a:chOff x="1404327" y="3697010"/>
              <a:chExt cx="3118025" cy="1178403"/>
            </a:xfrm>
          </p:grpSpPr>
          <p:sp>
            <p:nvSpPr>
              <p:cNvPr id="117" name="Rectangle 22"/>
              <p:cNvSpPr>
                <a:spLocks noChangeArrowheads="1"/>
              </p:cNvSpPr>
              <p:nvPr/>
            </p:nvSpPr>
            <p:spPr bwMode="auto">
              <a:xfrm>
                <a:off x="4218813" y="3697010"/>
                <a:ext cx="303539" cy="35981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sz="2000" b="1">
                    <a:solidFill>
                      <a:schemeClr val="bg1"/>
                    </a:solidFill>
                    <a:latin typeface="Courier" pitchFamily="2" charset="0"/>
                  </a:rPr>
                  <a:t>0</a:t>
                </a:r>
              </a:p>
            </p:txBody>
          </p:sp>
          <p:sp>
            <p:nvSpPr>
              <p:cNvPr id="118" name="Rectangle 39"/>
              <p:cNvSpPr>
                <a:spLocks noChangeArrowheads="1"/>
              </p:cNvSpPr>
              <p:nvPr/>
            </p:nvSpPr>
            <p:spPr bwMode="auto">
              <a:xfrm>
                <a:off x="1404327" y="4515596"/>
                <a:ext cx="303539" cy="35981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sz="2000" b="1">
                    <a:solidFill>
                      <a:schemeClr val="bg1"/>
                    </a:solidFill>
                    <a:latin typeface="Courier" pitchFamily="2" charset="0"/>
                  </a:rPr>
                  <a:t>2</a:t>
                </a:r>
              </a:p>
            </p:txBody>
          </p:sp>
        </p:grpSp>
      </p:grpSp>
      <p:pic>
        <p:nvPicPr>
          <p:cNvPr id="119" name="Picture 11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2152" y="15848211"/>
            <a:ext cx="12763500" cy="7696202"/>
          </a:xfrm>
          <a:prstGeom prst="rect">
            <a:avLst/>
          </a:prstGeom>
        </p:spPr>
      </p:pic>
      <p:sp>
        <p:nvSpPr>
          <p:cNvPr id="30" name="Rectangle 29"/>
          <p:cNvSpPr/>
          <p:nvPr/>
        </p:nvSpPr>
        <p:spPr>
          <a:xfrm>
            <a:off x="1248569" y="14010482"/>
            <a:ext cx="27757437" cy="9905999"/>
          </a:xfrm>
          <a:prstGeom prst="rect">
            <a:avLst/>
          </a:prstGeom>
          <a:noFill/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0" name="TextBox 10"/>
          <p:cNvSpPr txBox="1">
            <a:spLocks noChangeArrowheads="1"/>
          </p:cNvSpPr>
          <p:nvPr/>
        </p:nvSpPr>
        <p:spPr bwMode="auto">
          <a:xfrm>
            <a:off x="7709210" y="33965951"/>
            <a:ext cx="13965237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8200">
                <a:solidFill>
                  <a:schemeClr val="tx1"/>
                </a:solidFill>
                <a:latin typeface="Calibri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 sz="8200"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 sz="8200"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 sz="8200"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 sz="8200"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5pPr>
            <a:lvl6pPr marL="2514600" indent="-228600" defTabSz="4175125" eaLnBrk="0" fontAlgn="base" hangingPunct="0">
              <a:spcBef>
                <a:spcPct val="0"/>
              </a:spcBef>
              <a:spcAft>
                <a:spcPct val="0"/>
              </a:spcAft>
              <a:defRPr sz="8200"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6pPr>
            <a:lvl7pPr marL="2971800" indent="-228600" defTabSz="4175125" eaLnBrk="0" fontAlgn="base" hangingPunct="0">
              <a:spcBef>
                <a:spcPct val="0"/>
              </a:spcBef>
              <a:spcAft>
                <a:spcPct val="0"/>
              </a:spcAft>
              <a:defRPr sz="8200"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7pPr>
            <a:lvl8pPr marL="3429000" indent="-228600" defTabSz="4175125" eaLnBrk="0" fontAlgn="base" hangingPunct="0">
              <a:spcBef>
                <a:spcPct val="0"/>
              </a:spcBef>
              <a:spcAft>
                <a:spcPct val="0"/>
              </a:spcAft>
              <a:defRPr sz="8200"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8pPr>
            <a:lvl9pPr marL="3886200" indent="-228600" defTabSz="4175125" eaLnBrk="0" fontAlgn="base" hangingPunct="0">
              <a:spcBef>
                <a:spcPct val="0"/>
              </a:spcBef>
              <a:spcAft>
                <a:spcPct val="0"/>
              </a:spcAft>
              <a:defRPr sz="8200"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r>
              <a:rPr lang="en-US" sz="5400" b="1" dirty="0" smtClean="0"/>
              <a:t>BUGS CAUGHT USING VERA</a:t>
            </a:r>
            <a:endParaRPr lang="en-US" sz="5400" b="1" dirty="0" smtClean="0"/>
          </a:p>
        </p:txBody>
      </p:sp>
      <p:grpSp>
        <p:nvGrpSpPr>
          <p:cNvPr id="224" name="Group 223"/>
          <p:cNvGrpSpPr/>
          <p:nvPr/>
        </p:nvGrpSpPr>
        <p:grpSpPr>
          <a:xfrm>
            <a:off x="1243705" y="5481803"/>
            <a:ext cx="27757437" cy="8300078"/>
            <a:chOff x="1243705" y="8524081"/>
            <a:chExt cx="27757437" cy="8300078"/>
          </a:xfrm>
        </p:grpSpPr>
        <p:sp>
          <p:nvSpPr>
            <p:cNvPr id="2073" name="TextBox 10"/>
            <p:cNvSpPr txBox="1">
              <a:spLocks noChangeArrowheads="1"/>
            </p:cNvSpPr>
            <p:nvPr/>
          </p:nvSpPr>
          <p:spPr bwMode="auto">
            <a:xfrm>
              <a:off x="1269206" y="8524081"/>
              <a:ext cx="26585071" cy="17543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8200">
                  <a:solidFill>
                    <a:schemeClr val="tx1"/>
                  </a:solidFill>
                  <a:latin typeface="Calibri" charset="0"/>
                  <a:ea typeface="ＭＳ Ｐゴシック" charset="0"/>
                  <a:cs typeface="Arial" charset="0"/>
                </a:defRPr>
              </a:lvl1pPr>
              <a:lvl2pPr marL="742950" indent="-285750" eaLnBrk="0" hangingPunct="0">
                <a:defRPr sz="8200">
                  <a:solidFill>
                    <a:schemeClr val="tx1"/>
                  </a:solidFill>
                  <a:latin typeface="Calibri" charset="0"/>
                  <a:ea typeface="Arial" charset="0"/>
                  <a:cs typeface="Arial" charset="0"/>
                </a:defRPr>
              </a:lvl2pPr>
              <a:lvl3pPr marL="1143000" indent="-228600" eaLnBrk="0" hangingPunct="0">
                <a:defRPr sz="8200">
                  <a:solidFill>
                    <a:schemeClr val="tx1"/>
                  </a:solidFill>
                  <a:latin typeface="Calibri" charset="0"/>
                  <a:ea typeface="Arial" charset="0"/>
                  <a:cs typeface="Arial" charset="0"/>
                </a:defRPr>
              </a:lvl3pPr>
              <a:lvl4pPr marL="1600200" indent="-228600" eaLnBrk="0" hangingPunct="0">
                <a:defRPr sz="8200">
                  <a:solidFill>
                    <a:schemeClr val="tx1"/>
                  </a:solidFill>
                  <a:latin typeface="Calibri" charset="0"/>
                  <a:ea typeface="Arial" charset="0"/>
                  <a:cs typeface="Arial" charset="0"/>
                </a:defRPr>
              </a:lvl4pPr>
              <a:lvl5pPr marL="2057400" indent="-228600" eaLnBrk="0" hangingPunct="0">
                <a:defRPr sz="8200">
                  <a:solidFill>
                    <a:schemeClr val="tx1"/>
                  </a:solidFill>
                  <a:latin typeface="Calibri" charset="0"/>
                  <a:ea typeface="Arial" charset="0"/>
                  <a:cs typeface="Arial" charset="0"/>
                </a:defRPr>
              </a:lvl5pPr>
              <a:lvl6pPr marL="2514600" indent="-228600" defTabSz="4175125" eaLnBrk="0" fontAlgn="base" hangingPunct="0">
                <a:spcBef>
                  <a:spcPct val="0"/>
                </a:spcBef>
                <a:spcAft>
                  <a:spcPct val="0"/>
                </a:spcAft>
                <a:defRPr sz="8200">
                  <a:solidFill>
                    <a:schemeClr val="tx1"/>
                  </a:solidFill>
                  <a:latin typeface="Calibri" charset="0"/>
                  <a:ea typeface="Arial" charset="0"/>
                  <a:cs typeface="Arial" charset="0"/>
                </a:defRPr>
              </a:lvl6pPr>
              <a:lvl7pPr marL="2971800" indent="-228600" defTabSz="4175125" eaLnBrk="0" fontAlgn="base" hangingPunct="0">
                <a:spcBef>
                  <a:spcPct val="0"/>
                </a:spcBef>
                <a:spcAft>
                  <a:spcPct val="0"/>
                </a:spcAft>
                <a:defRPr sz="8200">
                  <a:solidFill>
                    <a:schemeClr val="tx1"/>
                  </a:solidFill>
                  <a:latin typeface="Calibri" charset="0"/>
                  <a:ea typeface="Arial" charset="0"/>
                  <a:cs typeface="Arial" charset="0"/>
                </a:defRPr>
              </a:lvl7pPr>
              <a:lvl8pPr marL="3429000" indent="-228600" defTabSz="4175125" eaLnBrk="0" fontAlgn="base" hangingPunct="0">
                <a:spcBef>
                  <a:spcPct val="0"/>
                </a:spcBef>
                <a:spcAft>
                  <a:spcPct val="0"/>
                </a:spcAft>
                <a:defRPr sz="8200">
                  <a:solidFill>
                    <a:schemeClr val="tx1"/>
                  </a:solidFill>
                  <a:latin typeface="Calibri" charset="0"/>
                  <a:ea typeface="Arial" charset="0"/>
                  <a:cs typeface="Arial" charset="0"/>
                </a:defRPr>
              </a:lvl8pPr>
              <a:lvl9pPr marL="3886200" indent="-228600" defTabSz="4175125" eaLnBrk="0" fontAlgn="base" hangingPunct="0">
                <a:spcBef>
                  <a:spcPct val="0"/>
                </a:spcBef>
                <a:spcAft>
                  <a:spcPct val="0"/>
                </a:spcAft>
                <a:defRPr sz="8200">
                  <a:solidFill>
                    <a:schemeClr val="tx1"/>
                  </a:solidFill>
                  <a:latin typeface="Calibri" charset="0"/>
                  <a:ea typeface="Arial" charset="0"/>
                  <a:cs typeface="Arial" charset="0"/>
                </a:defRPr>
              </a:lvl9pPr>
            </a:lstStyle>
            <a:p>
              <a:pPr algn="ctr" eaLnBrk="1" hangingPunct="1">
                <a:defRPr/>
              </a:pPr>
              <a:r>
                <a:rPr lang="en-US" sz="5400" b="1" dirty="0" smtClean="0"/>
                <a:t>SOFTWARE DEFINED NETWORKS:</a:t>
              </a:r>
              <a:endParaRPr lang="ro-RO" sz="5400" b="1" dirty="0" smtClean="0"/>
            </a:p>
            <a:p>
              <a:pPr algn="ctr" eaLnBrk="1" hangingPunct="1">
                <a:defRPr/>
              </a:pPr>
              <a:r>
                <a:rPr lang="en-US" sz="5400" b="1" dirty="0" smtClean="0"/>
                <a:t>OPEN</a:t>
              </a:r>
              <a:r>
                <a:rPr lang="ro-RO" sz="5400" b="1" dirty="0" smtClean="0"/>
                <a:t> </a:t>
              </a:r>
              <a:r>
                <a:rPr lang="en-US" sz="5400" b="1" dirty="0" smtClean="0"/>
                <a:t>FOR PROGRAM</a:t>
              </a:r>
              <a:r>
                <a:rPr lang="ro-RO" sz="5400" b="1" dirty="0"/>
                <a:t>M</a:t>
              </a:r>
              <a:r>
                <a:rPr lang="en-US" sz="5400" b="1" dirty="0" smtClean="0"/>
                <a:t>ABILITY</a:t>
              </a:r>
              <a:r>
                <a:rPr lang="ro-RO" sz="5400" b="1" dirty="0" smtClean="0"/>
                <a:t>, OPEN FOR BUGS</a:t>
              </a:r>
              <a:endParaRPr lang="en-US" sz="5400" b="1" dirty="0" smtClean="0"/>
            </a:p>
          </p:txBody>
        </p:sp>
        <p:grpSp>
          <p:nvGrpSpPr>
            <p:cNvPr id="13328" name="Group 9"/>
            <p:cNvGrpSpPr>
              <a:grpSpLocks/>
            </p:cNvGrpSpPr>
            <p:nvPr/>
          </p:nvGrpSpPr>
          <p:grpSpPr bwMode="auto">
            <a:xfrm>
              <a:off x="1849435" y="10276681"/>
              <a:ext cx="12877800" cy="6272213"/>
              <a:chOff x="1116806" y="23129418"/>
              <a:chExt cx="12877800" cy="6273463"/>
            </a:xfrm>
          </p:grpSpPr>
          <p:sp>
            <p:nvSpPr>
              <p:cNvPr id="6" name="Rectangle 5"/>
              <p:cNvSpPr/>
              <p:nvPr/>
            </p:nvSpPr>
            <p:spPr>
              <a:xfrm>
                <a:off x="1116806" y="23764545"/>
                <a:ext cx="12877800" cy="5638336"/>
              </a:xfrm>
              <a:prstGeom prst="rect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ro-RO" dirty="0" smtClean="0"/>
                  <a:t> </a:t>
                </a:r>
                <a:endParaRPr lang="en-US" dirty="0"/>
              </a:p>
            </p:txBody>
          </p:sp>
          <p:sp>
            <p:nvSpPr>
              <p:cNvPr id="13356" name="TextBox 14"/>
              <p:cNvSpPr txBox="1">
                <a:spLocks noChangeArrowheads="1"/>
              </p:cNvSpPr>
              <p:nvPr/>
            </p:nvSpPr>
            <p:spPr bwMode="auto">
              <a:xfrm>
                <a:off x="1345406" y="23129418"/>
                <a:ext cx="12344400" cy="1015663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8200">
                    <a:solidFill>
                      <a:schemeClr val="tx1"/>
                    </a:solidFill>
                    <a:latin typeface="Calibri" pitchFamily="34" charset="0"/>
                    <a:ea typeface="MS PGothic" pitchFamily="34" charset="-128"/>
                  </a:defRPr>
                </a:lvl1pPr>
                <a:lvl2pPr marL="742950" indent="-285750" eaLnBrk="0" hangingPunct="0">
                  <a:defRPr sz="8200">
                    <a:solidFill>
                      <a:schemeClr val="tx1"/>
                    </a:solidFill>
                    <a:latin typeface="Calibri" pitchFamily="34" charset="0"/>
                    <a:ea typeface="MS PGothic" pitchFamily="34" charset="-128"/>
                  </a:defRPr>
                </a:lvl2pPr>
                <a:lvl3pPr marL="1143000" indent="-228600" eaLnBrk="0" hangingPunct="0">
                  <a:defRPr sz="8200">
                    <a:solidFill>
                      <a:schemeClr val="tx1"/>
                    </a:solidFill>
                    <a:latin typeface="Calibri" pitchFamily="34" charset="0"/>
                    <a:ea typeface="MS PGothic" pitchFamily="34" charset="-128"/>
                  </a:defRPr>
                </a:lvl3pPr>
                <a:lvl4pPr marL="1600200" indent="-228600" eaLnBrk="0" hangingPunct="0">
                  <a:defRPr sz="8200">
                    <a:solidFill>
                      <a:schemeClr val="tx1"/>
                    </a:solidFill>
                    <a:latin typeface="Calibri" pitchFamily="34" charset="0"/>
                    <a:ea typeface="MS PGothic" pitchFamily="34" charset="-128"/>
                  </a:defRPr>
                </a:lvl4pPr>
                <a:lvl5pPr marL="2057400" indent="-228600" eaLnBrk="0" hangingPunct="0">
                  <a:defRPr sz="8200">
                    <a:solidFill>
                      <a:schemeClr val="tx1"/>
                    </a:solidFill>
                    <a:latin typeface="Calibri" pitchFamily="34" charset="0"/>
                    <a:ea typeface="MS PGothic" pitchFamily="34" charset="-128"/>
                  </a:defRPr>
                </a:lvl5pPr>
                <a:lvl6pPr marL="2514600" indent="-228600" defTabSz="4175125" eaLnBrk="0" fontAlgn="base" hangingPunct="0">
                  <a:spcBef>
                    <a:spcPct val="0"/>
                  </a:spcBef>
                  <a:spcAft>
                    <a:spcPct val="0"/>
                  </a:spcAft>
                  <a:defRPr sz="8200">
                    <a:solidFill>
                      <a:schemeClr val="tx1"/>
                    </a:solidFill>
                    <a:latin typeface="Calibri" pitchFamily="34" charset="0"/>
                    <a:ea typeface="MS PGothic" pitchFamily="34" charset="-128"/>
                  </a:defRPr>
                </a:lvl6pPr>
                <a:lvl7pPr marL="2971800" indent="-228600" defTabSz="4175125" eaLnBrk="0" fontAlgn="base" hangingPunct="0">
                  <a:spcBef>
                    <a:spcPct val="0"/>
                  </a:spcBef>
                  <a:spcAft>
                    <a:spcPct val="0"/>
                  </a:spcAft>
                  <a:defRPr sz="8200">
                    <a:solidFill>
                      <a:schemeClr val="tx1"/>
                    </a:solidFill>
                    <a:latin typeface="Calibri" pitchFamily="34" charset="0"/>
                    <a:ea typeface="MS PGothic" pitchFamily="34" charset="-128"/>
                  </a:defRPr>
                </a:lvl7pPr>
                <a:lvl8pPr marL="3429000" indent="-228600" defTabSz="4175125" eaLnBrk="0" fontAlgn="base" hangingPunct="0">
                  <a:spcBef>
                    <a:spcPct val="0"/>
                  </a:spcBef>
                  <a:spcAft>
                    <a:spcPct val="0"/>
                  </a:spcAft>
                  <a:defRPr sz="8200">
                    <a:solidFill>
                      <a:schemeClr val="tx1"/>
                    </a:solidFill>
                    <a:latin typeface="Calibri" pitchFamily="34" charset="0"/>
                    <a:ea typeface="MS PGothic" pitchFamily="34" charset="-128"/>
                  </a:defRPr>
                </a:lvl8pPr>
                <a:lvl9pPr marL="3886200" indent="-228600" defTabSz="4175125" eaLnBrk="0" fontAlgn="base" hangingPunct="0">
                  <a:spcBef>
                    <a:spcPct val="0"/>
                  </a:spcBef>
                  <a:spcAft>
                    <a:spcPct val="0"/>
                  </a:spcAft>
                  <a:defRPr sz="8200">
                    <a:solidFill>
                      <a:schemeClr val="tx1"/>
                    </a:solidFill>
                    <a:latin typeface="Calibri" pitchFamily="34" charset="0"/>
                    <a:ea typeface="MS PGothic" pitchFamily="34" charset="-128"/>
                  </a:defRPr>
                </a:lvl9pPr>
              </a:lstStyle>
              <a:p>
                <a:pPr algn="ctr" eaLnBrk="1" hangingPunct="1"/>
                <a:r>
                  <a:rPr lang="ro-RO" sz="6000" b="1" dirty="0" smtClean="0">
                    <a:solidFill>
                      <a:schemeClr val="bg1"/>
                    </a:solidFill>
                  </a:rPr>
                  <a:t>Legacy network devices</a:t>
                </a:r>
                <a:endParaRPr lang="en-US" sz="6000" b="1" dirty="0">
                  <a:solidFill>
                    <a:schemeClr val="bg1"/>
                  </a:solidFill>
                </a:endParaRPr>
              </a:p>
            </p:txBody>
          </p:sp>
          <p:grpSp>
            <p:nvGrpSpPr>
              <p:cNvPr id="13357" name="Group 17"/>
              <p:cNvGrpSpPr>
                <a:grpSpLocks/>
              </p:cNvGrpSpPr>
              <p:nvPr/>
            </p:nvGrpSpPr>
            <p:grpSpPr bwMode="auto">
              <a:xfrm>
                <a:off x="2866767" y="27010241"/>
                <a:ext cx="3118025" cy="1178403"/>
                <a:chOff x="1404327" y="3697010"/>
                <a:chExt cx="3118025" cy="1178403"/>
              </a:xfrm>
            </p:grpSpPr>
            <p:sp>
              <p:nvSpPr>
                <p:cNvPr id="13364" name="Rectangle 22"/>
                <p:cNvSpPr>
                  <a:spLocks noChangeArrowheads="1"/>
                </p:cNvSpPr>
                <p:nvPr/>
              </p:nvSpPr>
              <p:spPr bwMode="auto">
                <a:xfrm>
                  <a:off x="4218813" y="3697010"/>
                  <a:ext cx="303539" cy="35981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/>
                <a:p>
                  <a:r>
                    <a:rPr lang="en-US" sz="2000" b="1">
                      <a:solidFill>
                        <a:schemeClr val="bg1"/>
                      </a:solidFill>
                      <a:latin typeface="Courier" pitchFamily="2" charset="0"/>
                    </a:rPr>
                    <a:t>0</a:t>
                  </a:r>
                </a:p>
              </p:txBody>
            </p:sp>
            <p:sp>
              <p:nvSpPr>
                <p:cNvPr id="13379" name="Rectangle 39"/>
                <p:cNvSpPr>
                  <a:spLocks noChangeArrowheads="1"/>
                </p:cNvSpPr>
                <p:nvPr/>
              </p:nvSpPr>
              <p:spPr bwMode="auto">
                <a:xfrm>
                  <a:off x="1404327" y="4515596"/>
                  <a:ext cx="303539" cy="35981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/>
                <a:p>
                  <a:r>
                    <a:rPr lang="en-US" sz="2000" b="1">
                      <a:solidFill>
                        <a:schemeClr val="bg1"/>
                      </a:solidFill>
                      <a:latin typeface="Courier" pitchFamily="2" charset="0"/>
                    </a:rPr>
                    <a:t>2</a:t>
                  </a:r>
                </a:p>
              </p:txBody>
            </p:sp>
          </p:grpSp>
        </p:grpSp>
        <p:grpSp>
          <p:nvGrpSpPr>
            <p:cNvPr id="59" name="Group 9"/>
            <p:cNvGrpSpPr>
              <a:grpSpLocks/>
            </p:cNvGrpSpPr>
            <p:nvPr/>
          </p:nvGrpSpPr>
          <p:grpSpPr bwMode="auto">
            <a:xfrm>
              <a:off x="15518606" y="10276681"/>
              <a:ext cx="12877800" cy="6272213"/>
              <a:chOff x="1116806" y="23129418"/>
              <a:chExt cx="12877800" cy="6273463"/>
            </a:xfrm>
          </p:grpSpPr>
          <p:sp>
            <p:nvSpPr>
              <p:cNvPr id="60" name="Rectangle 59"/>
              <p:cNvSpPr/>
              <p:nvPr/>
            </p:nvSpPr>
            <p:spPr>
              <a:xfrm>
                <a:off x="1116806" y="23764545"/>
                <a:ext cx="12877800" cy="5638336"/>
              </a:xfrm>
              <a:prstGeom prst="rect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1" name="TextBox 14"/>
              <p:cNvSpPr txBox="1">
                <a:spLocks noChangeArrowheads="1"/>
              </p:cNvSpPr>
              <p:nvPr/>
            </p:nvSpPr>
            <p:spPr bwMode="auto">
              <a:xfrm>
                <a:off x="1345406" y="23129418"/>
                <a:ext cx="12344400" cy="1015663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8200">
                    <a:solidFill>
                      <a:schemeClr val="tx1"/>
                    </a:solidFill>
                    <a:latin typeface="Calibri" pitchFamily="34" charset="0"/>
                    <a:ea typeface="MS PGothic" pitchFamily="34" charset="-128"/>
                  </a:defRPr>
                </a:lvl1pPr>
                <a:lvl2pPr marL="742950" indent="-285750" eaLnBrk="0" hangingPunct="0">
                  <a:defRPr sz="8200">
                    <a:solidFill>
                      <a:schemeClr val="tx1"/>
                    </a:solidFill>
                    <a:latin typeface="Calibri" pitchFamily="34" charset="0"/>
                    <a:ea typeface="MS PGothic" pitchFamily="34" charset="-128"/>
                  </a:defRPr>
                </a:lvl2pPr>
                <a:lvl3pPr marL="1143000" indent="-228600" eaLnBrk="0" hangingPunct="0">
                  <a:defRPr sz="8200">
                    <a:solidFill>
                      <a:schemeClr val="tx1"/>
                    </a:solidFill>
                    <a:latin typeface="Calibri" pitchFamily="34" charset="0"/>
                    <a:ea typeface="MS PGothic" pitchFamily="34" charset="-128"/>
                  </a:defRPr>
                </a:lvl3pPr>
                <a:lvl4pPr marL="1600200" indent="-228600" eaLnBrk="0" hangingPunct="0">
                  <a:defRPr sz="8200">
                    <a:solidFill>
                      <a:schemeClr val="tx1"/>
                    </a:solidFill>
                    <a:latin typeface="Calibri" pitchFamily="34" charset="0"/>
                    <a:ea typeface="MS PGothic" pitchFamily="34" charset="-128"/>
                  </a:defRPr>
                </a:lvl4pPr>
                <a:lvl5pPr marL="2057400" indent="-228600" eaLnBrk="0" hangingPunct="0">
                  <a:defRPr sz="8200">
                    <a:solidFill>
                      <a:schemeClr val="tx1"/>
                    </a:solidFill>
                    <a:latin typeface="Calibri" pitchFamily="34" charset="0"/>
                    <a:ea typeface="MS PGothic" pitchFamily="34" charset="-128"/>
                  </a:defRPr>
                </a:lvl5pPr>
                <a:lvl6pPr marL="2514600" indent="-228600" defTabSz="4175125" eaLnBrk="0" fontAlgn="base" hangingPunct="0">
                  <a:spcBef>
                    <a:spcPct val="0"/>
                  </a:spcBef>
                  <a:spcAft>
                    <a:spcPct val="0"/>
                  </a:spcAft>
                  <a:defRPr sz="8200">
                    <a:solidFill>
                      <a:schemeClr val="tx1"/>
                    </a:solidFill>
                    <a:latin typeface="Calibri" pitchFamily="34" charset="0"/>
                    <a:ea typeface="MS PGothic" pitchFamily="34" charset="-128"/>
                  </a:defRPr>
                </a:lvl6pPr>
                <a:lvl7pPr marL="2971800" indent="-228600" defTabSz="4175125" eaLnBrk="0" fontAlgn="base" hangingPunct="0">
                  <a:spcBef>
                    <a:spcPct val="0"/>
                  </a:spcBef>
                  <a:spcAft>
                    <a:spcPct val="0"/>
                  </a:spcAft>
                  <a:defRPr sz="8200">
                    <a:solidFill>
                      <a:schemeClr val="tx1"/>
                    </a:solidFill>
                    <a:latin typeface="Calibri" pitchFamily="34" charset="0"/>
                    <a:ea typeface="MS PGothic" pitchFamily="34" charset="-128"/>
                  </a:defRPr>
                </a:lvl7pPr>
                <a:lvl8pPr marL="3429000" indent="-228600" defTabSz="4175125" eaLnBrk="0" fontAlgn="base" hangingPunct="0">
                  <a:spcBef>
                    <a:spcPct val="0"/>
                  </a:spcBef>
                  <a:spcAft>
                    <a:spcPct val="0"/>
                  </a:spcAft>
                  <a:defRPr sz="8200">
                    <a:solidFill>
                      <a:schemeClr val="tx1"/>
                    </a:solidFill>
                    <a:latin typeface="Calibri" pitchFamily="34" charset="0"/>
                    <a:ea typeface="MS PGothic" pitchFamily="34" charset="-128"/>
                  </a:defRPr>
                </a:lvl8pPr>
                <a:lvl9pPr marL="3886200" indent="-228600" defTabSz="4175125" eaLnBrk="0" fontAlgn="base" hangingPunct="0">
                  <a:spcBef>
                    <a:spcPct val="0"/>
                  </a:spcBef>
                  <a:spcAft>
                    <a:spcPct val="0"/>
                  </a:spcAft>
                  <a:defRPr sz="8200">
                    <a:solidFill>
                      <a:schemeClr val="tx1"/>
                    </a:solidFill>
                    <a:latin typeface="Calibri" pitchFamily="34" charset="0"/>
                    <a:ea typeface="MS PGothic" pitchFamily="34" charset="-128"/>
                  </a:defRPr>
                </a:lvl9pPr>
              </a:lstStyle>
              <a:p>
                <a:pPr algn="ctr" eaLnBrk="1" hangingPunct="1"/>
                <a:r>
                  <a:rPr lang="en-US" sz="6000" b="1" dirty="0" smtClean="0">
                    <a:solidFill>
                      <a:schemeClr val="bg1"/>
                    </a:solidFill>
                  </a:rPr>
                  <a:t>P4 device</a:t>
                </a:r>
                <a:endParaRPr lang="en-US" sz="6000" b="1" dirty="0">
                  <a:solidFill>
                    <a:schemeClr val="bg1"/>
                  </a:solidFill>
                </a:endParaRPr>
              </a:p>
            </p:txBody>
          </p:sp>
          <p:grpSp>
            <p:nvGrpSpPr>
              <p:cNvPr id="62" name="Group 17"/>
              <p:cNvGrpSpPr>
                <a:grpSpLocks/>
              </p:cNvGrpSpPr>
              <p:nvPr/>
            </p:nvGrpSpPr>
            <p:grpSpPr bwMode="auto">
              <a:xfrm>
                <a:off x="2866767" y="27010241"/>
                <a:ext cx="3118025" cy="1178403"/>
                <a:chOff x="1404327" y="3697010"/>
                <a:chExt cx="3118025" cy="1178403"/>
              </a:xfrm>
            </p:grpSpPr>
            <p:sp>
              <p:nvSpPr>
                <p:cNvPr id="63" name="Rectangle 22"/>
                <p:cNvSpPr>
                  <a:spLocks noChangeArrowheads="1"/>
                </p:cNvSpPr>
                <p:nvPr/>
              </p:nvSpPr>
              <p:spPr bwMode="auto">
                <a:xfrm>
                  <a:off x="4218813" y="3697010"/>
                  <a:ext cx="303539" cy="35981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/>
                <a:p>
                  <a:r>
                    <a:rPr lang="en-US" sz="2000" b="1">
                      <a:solidFill>
                        <a:schemeClr val="bg1"/>
                      </a:solidFill>
                      <a:latin typeface="Courier" pitchFamily="2" charset="0"/>
                    </a:rPr>
                    <a:t>0</a:t>
                  </a:r>
                </a:p>
              </p:txBody>
            </p:sp>
            <p:sp>
              <p:nvSpPr>
                <p:cNvPr id="64" name="Rectangle 39"/>
                <p:cNvSpPr>
                  <a:spLocks noChangeArrowheads="1"/>
                </p:cNvSpPr>
                <p:nvPr/>
              </p:nvSpPr>
              <p:spPr bwMode="auto">
                <a:xfrm>
                  <a:off x="1404327" y="4515596"/>
                  <a:ext cx="303539" cy="35981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/>
                <a:p>
                  <a:r>
                    <a:rPr lang="en-US" sz="2000" b="1">
                      <a:solidFill>
                        <a:schemeClr val="bg1"/>
                      </a:solidFill>
                      <a:latin typeface="Courier" pitchFamily="2" charset="0"/>
                    </a:rPr>
                    <a:t>2</a:t>
                  </a:r>
                </a:p>
              </p:txBody>
            </p:sp>
          </p:grpSp>
        </p:grpSp>
        <p:grpSp>
          <p:nvGrpSpPr>
            <p:cNvPr id="3" name="Group 2"/>
            <p:cNvGrpSpPr/>
            <p:nvPr/>
          </p:nvGrpSpPr>
          <p:grpSpPr>
            <a:xfrm>
              <a:off x="2265353" y="11746744"/>
              <a:ext cx="4671275" cy="4193026"/>
              <a:chOff x="9099474" y="11341455"/>
              <a:chExt cx="2316493" cy="1624456"/>
            </a:xfrm>
          </p:grpSpPr>
          <p:sp>
            <p:nvSpPr>
              <p:cNvPr id="66" name="Rectangle 65"/>
              <p:cNvSpPr/>
              <p:nvPr/>
            </p:nvSpPr>
            <p:spPr>
              <a:xfrm>
                <a:off x="9382144" y="11392030"/>
                <a:ext cx="1761960" cy="611862"/>
              </a:xfrm>
              <a:prstGeom prst="rect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4800" dirty="0" smtClean="0"/>
                  <a:t>Control plane</a:t>
                </a:r>
                <a:endParaRPr lang="en-US" sz="4800" dirty="0"/>
              </a:p>
            </p:txBody>
          </p:sp>
          <p:sp>
            <p:nvSpPr>
              <p:cNvPr id="67" name="Rectangle 66"/>
              <p:cNvSpPr/>
              <p:nvPr/>
            </p:nvSpPr>
            <p:spPr>
              <a:xfrm>
                <a:off x="9382144" y="12335394"/>
                <a:ext cx="1774682" cy="545181"/>
              </a:xfrm>
              <a:prstGeom prst="rect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4800" dirty="0" smtClean="0"/>
                  <a:t>Data plane</a:t>
                </a:r>
                <a:endParaRPr lang="en-US" sz="4800" dirty="0"/>
              </a:p>
            </p:txBody>
          </p:sp>
          <p:sp>
            <p:nvSpPr>
              <p:cNvPr id="68" name="Right Arrow 67"/>
              <p:cNvSpPr/>
              <p:nvPr/>
            </p:nvSpPr>
            <p:spPr>
              <a:xfrm>
                <a:off x="9099474" y="12245338"/>
                <a:ext cx="259141" cy="218072"/>
              </a:xfrm>
              <a:prstGeom prst="rightArrow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9" name="Right Arrow 68"/>
              <p:cNvSpPr/>
              <p:nvPr/>
            </p:nvSpPr>
            <p:spPr>
              <a:xfrm>
                <a:off x="9099474" y="12463411"/>
                <a:ext cx="259141" cy="218072"/>
              </a:xfrm>
              <a:prstGeom prst="rightArrow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0" name="Right Arrow 69"/>
              <p:cNvSpPr/>
              <p:nvPr/>
            </p:nvSpPr>
            <p:spPr>
              <a:xfrm>
                <a:off x="9099474" y="12681483"/>
                <a:ext cx="259141" cy="218072"/>
              </a:xfrm>
              <a:prstGeom prst="rightArrow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1" name="Right Arrow 70"/>
              <p:cNvSpPr/>
              <p:nvPr/>
            </p:nvSpPr>
            <p:spPr>
              <a:xfrm>
                <a:off x="11156826" y="12226358"/>
                <a:ext cx="259141" cy="218072"/>
              </a:xfrm>
              <a:prstGeom prst="rightArrow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2" name="Right Arrow 71"/>
              <p:cNvSpPr/>
              <p:nvPr/>
            </p:nvSpPr>
            <p:spPr>
              <a:xfrm>
                <a:off x="11156826" y="12444431"/>
                <a:ext cx="259141" cy="218072"/>
              </a:xfrm>
              <a:prstGeom prst="rightArrow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3" name="Right Arrow 72"/>
              <p:cNvSpPr/>
              <p:nvPr/>
            </p:nvSpPr>
            <p:spPr>
              <a:xfrm>
                <a:off x="11156826" y="12662503"/>
                <a:ext cx="259141" cy="218072"/>
              </a:xfrm>
              <a:prstGeom prst="rightArrow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4" name="Down Arrow 73"/>
              <p:cNvSpPr/>
              <p:nvPr/>
            </p:nvSpPr>
            <p:spPr>
              <a:xfrm>
                <a:off x="9526069" y="12054974"/>
                <a:ext cx="246500" cy="259155"/>
              </a:xfrm>
              <a:prstGeom prst="downArrow">
                <a:avLst/>
              </a:prstGeom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5" name="Rectangle 74"/>
              <p:cNvSpPr/>
              <p:nvPr/>
            </p:nvSpPr>
            <p:spPr>
              <a:xfrm>
                <a:off x="9266702" y="11341455"/>
                <a:ext cx="1947008" cy="1624456"/>
              </a:xfrm>
              <a:prstGeom prst="rect">
                <a:avLst/>
              </a:prstGeom>
              <a:noFill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2" name="Up-Down Arrow 81"/>
              <p:cNvSpPr/>
              <p:nvPr/>
            </p:nvSpPr>
            <p:spPr>
              <a:xfrm>
                <a:off x="10518470" y="11989179"/>
                <a:ext cx="240225" cy="390743"/>
              </a:xfrm>
              <a:prstGeom prst="upDownArrow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2" name="Group 11"/>
            <p:cNvGrpSpPr/>
            <p:nvPr/>
          </p:nvGrpSpPr>
          <p:grpSpPr>
            <a:xfrm>
              <a:off x="15823409" y="11826240"/>
              <a:ext cx="5352156" cy="4038600"/>
              <a:chOff x="17598136" y="11637708"/>
              <a:chExt cx="2764558" cy="1573881"/>
            </a:xfrm>
          </p:grpSpPr>
          <p:sp>
            <p:nvSpPr>
              <p:cNvPr id="91" name="Rectangle 90"/>
              <p:cNvSpPr/>
              <p:nvPr/>
            </p:nvSpPr>
            <p:spPr>
              <a:xfrm>
                <a:off x="17880806" y="11637708"/>
                <a:ext cx="2481888" cy="611862"/>
              </a:xfrm>
              <a:prstGeom prst="rect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4800" dirty="0" smtClean="0"/>
                  <a:t>Controller</a:t>
                </a:r>
                <a:endParaRPr lang="en-US" sz="4800" dirty="0"/>
              </a:p>
            </p:txBody>
          </p:sp>
          <p:sp>
            <p:nvSpPr>
              <p:cNvPr id="92" name="Rectangle 91"/>
              <p:cNvSpPr/>
              <p:nvPr/>
            </p:nvSpPr>
            <p:spPr>
              <a:xfrm>
                <a:off x="17880805" y="12491016"/>
                <a:ext cx="2215247" cy="635237"/>
              </a:xfrm>
              <a:prstGeom prst="rect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4800" dirty="0" smtClean="0"/>
                  <a:t>Programmable data pane</a:t>
                </a:r>
                <a:endParaRPr lang="en-US" sz="4800" dirty="0"/>
              </a:p>
            </p:txBody>
          </p:sp>
          <p:sp>
            <p:nvSpPr>
              <p:cNvPr id="93" name="Right Arrow 92"/>
              <p:cNvSpPr/>
              <p:nvPr/>
            </p:nvSpPr>
            <p:spPr>
              <a:xfrm>
                <a:off x="17598136" y="12491016"/>
                <a:ext cx="259141" cy="218072"/>
              </a:xfrm>
              <a:prstGeom prst="rightArrow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4" name="Right Arrow 93"/>
              <p:cNvSpPr/>
              <p:nvPr/>
            </p:nvSpPr>
            <p:spPr>
              <a:xfrm>
                <a:off x="17598136" y="12709089"/>
                <a:ext cx="259141" cy="218072"/>
              </a:xfrm>
              <a:prstGeom prst="rightArrow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5" name="Right Arrow 94"/>
              <p:cNvSpPr/>
              <p:nvPr/>
            </p:nvSpPr>
            <p:spPr>
              <a:xfrm>
                <a:off x="17598136" y="12927161"/>
                <a:ext cx="259141" cy="218072"/>
              </a:xfrm>
              <a:prstGeom prst="rightArrow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6" name="Right Arrow 95"/>
              <p:cNvSpPr/>
              <p:nvPr/>
            </p:nvSpPr>
            <p:spPr>
              <a:xfrm>
                <a:off x="20101249" y="12472036"/>
                <a:ext cx="259141" cy="218072"/>
              </a:xfrm>
              <a:prstGeom prst="rightArrow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7" name="Right Arrow 96"/>
              <p:cNvSpPr/>
              <p:nvPr/>
            </p:nvSpPr>
            <p:spPr>
              <a:xfrm>
                <a:off x="20101249" y="12690109"/>
                <a:ext cx="259141" cy="218072"/>
              </a:xfrm>
              <a:prstGeom prst="rightArrow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8" name="Right Arrow 97"/>
              <p:cNvSpPr/>
              <p:nvPr/>
            </p:nvSpPr>
            <p:spPr>
              <a:xfrm>
                <a:off x="20101249" y="12908181"/>
                <a:ext cx="259141" cy="218072"/>
              </a:xfrm>
              <a:prstGeom prst="rightArrow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9" name="Down Arrow 98"/>
              <p:cNvSpPr/>
              <p:nvPr/>
            </p:nvSpPr>
            <p:spPr>
              <a:xfrm>
                <a:off x="18024731" y="12300652"/>
                <a:ext cx="246500" cy="259155"/>
              </a:xfrm>
              <a:prstGeom prst="downArrow">
                <a:avLst/>
              </a:prstGeom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0" name="Rectangle 99"/>
              <p:cNvSpPr/>
              <p:nvPr/>
            </p:nvSpPr>
            <p:spPr>
              <a:xfrm>
                <a:off x="17765364" y="12399361"/>
                <a:ext cx="2597330" cy="812228"/>
              </a:xfrm>
              <a:prstGeom prst="rect">
                <a:avLst/>
              </a:prstGeom>
              <a:noFill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221" name="Rectangle 220"/>
            <p:cNvSpPr/>
            <p:nvPr/>
          </p:nvSpPr>
          <p:spPr>
            <a:xfrm>
              <a:off x="1243705" y="8524081"/>
              <a:ext cx="27757437" cy="8300078"/>
            </a:xfrm>
            <a:prstGeom prst="rect">
              <a:avLst/>
            </a:prstGeom>
            <a:noFill/>
            <a:ln w="762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27" name="Rectangle 226"/>
          <p:cNvSpPr/>
          <p:nvPr/>
        </p:nvSpPr>
        <p:spPr>
          <a:xfrm>
            <a:off x="1269206" y="24221281"/>
            <a:ext cx="27757437" cy="9677399"/>
          </a:xfrm>
          <a:prstGeom prst="rect">
            <a:avLst/>
          </a:prstGeom>
          <a:noFill/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41" name="Group 240"/>
          <p:cNvGrpSpPr/>
          <p:nvPr/>
        </p:nvGrpSpPr>
        <p:grpSpPr>
          <a:xfrm>
            <a:off x="2170982" y="26792847"/>
            <a:ext cx="11993737" cy="6232810"/>
            <a:chOff x="19277575" y="27208672"/>
            <a:chExt cx="8136904" cy="4680521"/>
          </a:xfrm>
        </p:grpSpPr>
        <p:sp>
          <p:nvSpPr>
            <p:cNvPr id="228" name="Rounded Rectangle 227"/>
            <p:cNvSpPr/>
            <p:nvPr/>
          </p:nvSpPr>
          <p:spPr>
            <a:xfrm>
              <a:off x="20633902" y="28072768"/>
              <a:ext cx="3154190" cy="720080"/>
            </a:xfrm>
            <a:prstGeom prst="roundRec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5400" dirty="0" smtClean="0"/>
                <a:t>P4 </a:t>
              </a:r>
              <a:r>
                <a:rPr lang="en-US" sz="5400" dirty="0"/>
                <a:t>p</a:t>
              </a:r>
              <a:r>
                <a:rPr lang="en-US" sz="5400" dirty="0" smtClean="0"/>
                <a:t>rogram</a:t>
              </a:r>
            </a:p>
          </p:txBody>
        </p:sp>
        <p:sp>
          <p:nvSpPr>
            <p:cNvPr id="229" name="Rounded Rectangle 228"/>
            <p:cNvSpPr/>
            <p:nvPr/>
          </p:nvSpPr>
          <p:spPr>
            <a:xfrm>
              <a:off x="22006696" y="28999871"/>
              <a:ext cx="5407783" cy="873097"/>
            </a:xfrm>
            <a:prstGeom prst="round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5400" dirty="0" smtClean="0"/>
                <a:t>P4 to </a:t>
              </a:r>
              <a:r>
                <a:rPr lang="en-US" sz="5400" dirty="0" smtClean="0"/>
                <a:t>SEFL Compiler</a:t>
              </a:r>
              <a:endParaRPr lang="en-US" sz="5400" dirty="0"/>
            </a:p>
          </p:txBody>
        </p:sp>
        <p:cxnSp>
          <p:nvCxnSpPr>
            <p:cNvPr id="230" name="Straight Arrow Connector 229"/>
            <p:cNvCxnSpPr>
              <a:stCxn id="228" idx="2"/>
              <a:endCxn id="229" idx="0"/>
            </p:cNvCxnSpPr>
            <p:nvPr/>
          </p:nvCxnSpPr>
          <p:spPr>
            <a:xfrm>
              <a:off x="22210997" y="28792848"/>
              <a:ext cx="2499590" cy="207023"/>
            </a:xfrm>
            <a:prstGeom prst="straightConnector1">
              <a:avLst/>
            </a:prstGeom>
            <a:ln w="76200">
              <a:solidFill>
                <a:srgbClr val="CC00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1" name="Straight Arrow Connector 230"/>
            <p:cNvCxnSpPr>
              <a:stCxn id="229" idx="2"/>
              <a:endCxn id="234" idx="0"/>
            </p:cNvCxnSpPr>
            <p:nvPr/>
          </p:nvCxnSpPr>
          <p:spPr>
            <a:xfrm>
              <a:off x="24710588" y="29872968"/>
              <a:ext cx="0" cy="288032"/>
            </a:xfrm>
            <a:prstGeom prst="straightConnector1">
              <a:avLst/>
            </a:prstGeom>
            <a:ln w="76200">
              <a:solidFill>
                <a:srgbClr val="0070C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32" name="Rounded Rectangle 231"/>
            <p:cNvSpPr/>
            <p:nvPr/>
          </p:nvSpPr>
          <p:spPr>
            <a:xfrm>
              <a:off x="24001864" y="28072768"/>
              <a:ext cx="3412615" cy="720080"/>
            </a:xfrm>
            <a:prstGeom prst="roundRec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5400" dirty="0" smtClean="0"/>
                <a:t>P4 table entries</a:t>
              </a:r>
              <a:endParaRPr lang="en-US" sz="5400" dirty="0"/>
            </a:p>
          </p:txBody>
        </p:sp>
        <p:cxnSp>
          <p:nvCxnSpPr>
            <p:cNvPr id="233" name="Straight Arrow Connector 232"/>
            <p:cNvCxnSpPr>
              <a:stCxn id="232" idx="2"/>
              <a:endCxn id="229" idx="0"/>
            </p:cNvCxnSpPr>
            <p:nvPr/>
          </p:nvCxnSpPr>
          <p:spPr>
            <a:xfrm flipH="1">
              <a:off x="24710588" y="28792848"/>
              <a:ext cx="997584" cy="207023"/>
            </a:xfrm>
            <a:prstGeom prst="straightConnector1">
              <a:avLst/>
            </a:prstGeom>
            <a:ln w="76200">
              <a:solidFill>
                <a:srgbClr val="CC0000"/>
              </a:solidFill>
              <a:tailEnd type="arrow"/>
            </a:ln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sp>
          <p:nvSpPr>
            <p:cNvPr id="234" name="Rounded Rectangle 233"/>
            <p:cNvSpPr/>
            <p:nvPr/>
          </p:nvSpPr>
          <p:spPr>
            <a:xfrm>
              <a:off x="22006696" y="30161000"/>
              <a:ext cx="5407783" cy="648072"/>
            </a:xfrm>
            <a:prstGeom prst="round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5400" dirty="0" err="1" smtClean="0"/>
                <a:t>Symnet</a:t>
              </a:r>
              <a:r>
                <a:rPr lang="en-US" sz="5400" dirty="0" smtClean="0"/>
                <a:t> verification engine</a:t>
              </a:r>
              <a:endParaRPr lang="en-US" sz="5400" dirty="0"/>
            </a:p>
          </p:txBody>
        </p:sp>
        <p:sp>
          <p:nvSpPr>
            <p:cNvPr id="235" name="Rounded Rectangle 234"/>
            <p:cNvSpPr/>
            <p:nvPr/>
          </p:nvSpPr>
          <p:spPr>
            <a:xfrm>
              <a:off x="19366125" y="29620473"/>
              <a:ext cx="2160240" cy="1188599"/>
            </a:xfrm>
            <a:prstGeom prst="roundRect">
              <a:avLst/>
            </a:prstGeom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5400" dirty="0" smtClean="0"/>
                <a:t>Network</a:t>
              </a:r>
            </a:p>
            <a:p>
              <a:pPr algn="ctr"/>
              <a:r>
                <a:rPr lang="en-US" sz="5400" dirty="0" smtClean="0"/>
                <a:t>Policy</a:t>
              </a:r>
              <a:endParaRPr lang="en-US" sz="5400" dirty="0"/>
            </a:p>
          </p:txBody>
        </p:sp>
        <p:cxnSp>
          <p:nvCxnSpPr>
            <p:cNvPr id="236" name="Straight Arrow Connector 235"/>
            <p:cNvCxnSpPr>
              <a:stCxn id="235" idx="3"/>
              <a:endCxn id="234" idx="1"/>
            </p:cNvCxnSpPr>
            <p:nvPr/>
          </p:nvCxnSpPr>
          <p:spPr>
            <a:xfrm>
              <a:off x="21526365" y="30214772"/>
              <a:ext cx="480331" cy="270263"/>
            </a:xfrm>
            <a:prstGeom prst="straightConnector1">
              <a:avLst/>
            </a:prstGeom>
            <a:ln w="76200">
              <a:solidFill>
                <a:schemeClr val="accent6">
                  <a:lumMod val="75000"/>
                </a:schemeClr>
              </a:solidFill>
              <a:tailEnd type="arrow"/>
            </a:ln>
          </p:spPr>
          <p:style>
            <a:lnRef idx="2">
              <a:schemeClr val="accent6"/>
            </a:lnRef>
            <a:fillRef idx="0">
              <a:schemeClr val="accent6"/>
            </a:fillRef>
            <a:effectRef idx="1">
              <a:schemeClr val="accent6"/>
            </a:effectRef>
            <a:fontRef idx="minor">
              <a:schemeClr val="tx1"/>
            </a:fontRef>
          </p:style>
        </p:cxnSp>
        <p:sp>
          <p:nvSpPr>
            <p:cNvPr id="237" name="Rounded Rectangle 236"/>
            <p:cNvSpPr/>
            <p:nvPr/>
          </p:nvSpPr>
          <p:spPr>
            <a:xfrm>
              <a:off x="19277575" y="31115107"/>
              <a:ext cx="8136904" cy="774086"/>
            </a:xfrm>
            <a:prstGeom prst="roundRect">
              <a:avLst/>
            </a:prstGeom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5400" dirty="0" smtClean="0"/>
                <a:t>All possible paths for all possible packets </a:t>
              </a:r>
              <a:endParaRPr lang="en-US" sz="5400" dirty="0"/>
            </a:p>
          </p:txBody>
        </p:sp>
        <p:cxnSp>
          <p:nvCxnSpPr>
            <p:cNvPr id="238" name="Straight Arrow Connector 237"/>
            <p:cNvCxnSpPr>
              <a:stCxn id="234" idx="2"/>
              <a:endCxn id="237" idx="0"/>
            </p:cNvCxnSpPr>
            <p:nvPr/>
          </p:nvCxnSpPr>
          <p:spPr>
            <a:xfrm flipH="1">
              <a:off x="23346027" y="30809072"/>
              <a:ext cx="1364560" cy="306035"/>
            </a:xfrm>
            <a:prstGeom prst="straightConnector1">
              <a:avLst/>
            </a:prstGeom>
            <a:ln w="76200">
              <a:solidFill>
                <a:srgbClr val="00B0F0"/>
              </a:solidFill>
              <a:tailEnd type="arrow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sp>
          <p:nvSpPr>
            <p:cNvPr id="239" name="Rounded Rectangle 238"/>
            <p:cNvSpPr/>
            <p:nvPr/>
          </p:nvSpPr>
          <p:spPr>
            <a:xfrm>
              <a:off x="24606167" y="27208672"/>
              <a:ext cx="2808312" cy="720080"/>
            </a:xfrm>
            <a:prstGeom prst="roundRec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5400" dirty="0" smtClean="0"/>
                <a:t>P4 Controller</a:t>
              </a:r>
            </a:p>
          </p:txBody>
        </p:sp>
        <p:cxnSp>
          <p:nvCxnSpPr>
            <p:cNvPr id="240" name="Straight Arrow Connector 239"/>
            <p:cNvCxnSpPr>
              <a:stCxn id="239" idx="2"/>
              <a:endCxn id="232" idx="0"/>
            </p:cNvCxnSpPr>
            <p:nvPr/>
          </p:nvCxnSpPr>
          <p:spPr>
            <a:xfrm flipH="1">
              <a:off x="25708171" y="27928752"/>
              <a:ext cx="302152" cy="144015"/>
            </a:xfrm>
            <a:prstGeom prst="straightConnector1">
              <a:avLst/>
            </a:prstGeom>
            <a:ln w="76200">
              <a:solidFill>
                <a:srgbClr val="CC0000"/>
              </a:solidFill>
              <a:tailEnd type="arrow"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</p:cxnSp>
      </p:grpSp>
      <p:sp>
        <p:nvSpPr>
          <p:cNvPr id="257" name="TextBox 10"/>
          <p:cNvSpPr txBox="1">
            <a:spLocks noChangeArrowheads="1"/>
          </p:cNvSpPr>
          <p:nvPr/>
        </p:nvSpPr>
        <p:spPr bwMode="auto">
          <a:xfrm>
            <a:off x="8144668" y="24517151"/>
            <a:ext cx="13965237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8200">
                <a:solidFill>
                  <a:schemeClr val="tx1"/>
                </a:solidFill>
                <a:latin typeface="Calibri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 sz="8200"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 sz="8200"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 sz="8200"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 sz="8200"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5pPr>
            <a:lvl6pPr marL="2514600" indent="-228600" defTabSz="4175125" eaLnBrk="0" fontAlgn="base" hangingPunct="0">
              <a:spcBef>
                <a:spcPct val="0"/>
              </a:spcBef>
              <a:spcAft>
                <a:spcPct val="0"/>
              </a:spcAft>
              <a:defRPr sz="8200"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6pPr>
            <a:lvl7pPr marL="2971800" indent="-228600" defTabSz="4175125" eaLnBrk="0" fontAlgn="base" hangingPunct="0">
              <a:spcBef>
                <a:spcPct val="0"/>
              </a:spcBef>
              <a:spcAft>
                <a:spcPct val="0"/>
              </a:spcAft>
              <a:defRPr sz="8200"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7pPr>
            <a:lvl8pPr marL="3429000" indent="-228600" defTabSz="4175125" eaLnBrk="0" fontAlgn="base" hangingPunct="0">
              <a:spcBef>
                <a:spcPct val="0"/>
              </a:spcBef>
              <a:spcAft>
                <a:spcPct val="0"/>
              </a:spcAft>
              <a:defRPr sz="8200"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8pPr>
            <a:lvl9pPr marL="3886200" indent="-228600" defTabSz="4175125" eaLnBrk="0" fontAlgn="base" hangingPunct="0">
              <a:spcBef>
                <a:spcPct val="0"/>
              </a:spcBef>
              <a:spcAft>
                <a:spcPct val="0"/>
              </a:spcAft>
              <a:defRPr sz="8200"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r>
              <a:rPr lang="en-US" sz="5400" b="1" dirty="0" smtClean="0"/>
              <a:t>STATIC ANALYSIS OF P4 PROGRAMS USING VERA</a:t>
            </a:r>
            <a:endParaRPr lang="en-US" sz="5400" b="1" dirty="0" smtClean="0"/>
          </a:p>
        </p:txBody>
      </p:sp>
      <p:sp>
        <p:nvSpPr>
          <p:cNvPr id="42" name="Rectangle 41"/>
          <p:cNvSpPr/>
          <p:nvPr/>
        </p:nvSpPr>
        <p:spPr>
          <a:xfrm>
            <a:off x="2209082" y="29040254"/>
            <a:ext cx="12174538" cy="2750826"/>
          </a:xfrm>
          <a:prstGeom prst="rect">
            <a:avLst/>
          </a:prstGeom>
          <a:noFill/>
          <a:ln w="38100"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TextBox 42"/>
          <p:cNvSpPr txBox="1"/>
          <p:nvPr/>
        </p:nvSpPr>
        <p:spPr>
          <a:xfrm>
            <a:off x="2233887" y="28774049"/>
            <a:ext cx="2100062" cy="135421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Vera</a:t>
            </a:r>
            <a:endParaRPr lang="en-US" dirty="0"/>
          </a:p>
        </p:txBody>
      </p:sp>
      <p:grpSp>
        <p:nvGrpSpPr>
          <p:cNvPr id="284" name="Group 9"/>
          <p:cNvGrpSpPr>
            <a:grpSpLocks/>
          </p:cNvGrpSpPr>
          <p:nvPr/>
        </p:nvGrpSpPr>
        <p:grpSpPr bwMode="auto">
          <a:xfrm>
            <a:off x="15366490" y="14933813"/>
            <a:ext cx="12877800" cy="8686798"/>
            <a:chOff x="1116806" y="23129418"/>
            <a:chExt cx="12877800" cy="8688529"/>
          </a:xfrm>
        </p:grpSpPr>
        <p:sp>
          <p:nvSpPr>
            <p:cNvPr id="285" name="Rectangle 284"/>
            <p:cNvSpPr/>
            <p:nvPr/>
          </p:nvSpPr>
          <p:spPr>
            <a:xfrm>
              <a:off x="1116806" y="23764545"/>
              <a:ext cx="12877800" cy="8053402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ro-RO" dirty="0" smtClean="0"/>
                <a:t> </a:t>
              </a:r>
              <a:endParaRPr lang="en-US" dirty="0"/>
            </a:p>
          </p:txBody>
        </p:sp>
        <p:sp>
          <p:nvSpPr>
            <p:cNvPr id="286" name="TextBox 14"/>
            <p:cNvSpPr txBox="1">
              <a:spLocks noChangeArrowheads="1"/>
            </p:cNvSpPr>
            <p:nvPr/>
          </p:nvSpPr>
          <p:spPr bwMode="auto">
            <a:xfrm>
              <a:off x="1345406" y="23129418"/>
              <a:ext cx="12344400" cy="1015663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8200">
                  <a:solidFill>
                    <a:schemeClr val="tx1"/>
                  </a:solidFill>
                  <a:latin typeface="Calibri" pitchFamily="34" charset="0"/>
                  <a:ea typeface="MS PGothic" pitchFamily="34" charset="-128"/>
                </a:defRPr>
              </a:lvl1pPr>
              <a:lvl2pPr marL="742950" indent="-285750" eaLnBrk="0" hangingPunct="0">
                <a:defRPr sz="8200">
                  <a:solidFill>
                    <a:schemeClr val="tx1"/>
                  </a:solidFill>
                  <a:latin typeface="Calibri" pitchFamily="34" charset="0"/>
                  <a:ea typeface="MS PGothic" pitchFamily="34" charset="-128"/>
                </a:defRPr>
              </a:lvl2pPr>
              <a:lvl3pPr marL="1143000" indent="-228600" eaLnBrk="0" hangingPunct="0">
                <a:defRPr sz="8200">
                  <a:solidFill>
                    <a:schemeClr val="tx1"/>
                  </a:solidFill>
                  <a:latin typeface="Calibri" pitchFamily="34" charset="0"/>
                  <a:ea typeface="MS PGothic" pitchFamily="34" charset="-128"/>
                </a:defRPr>
              </a:lvl3pPr>
              <a:lvl4pPr marL="1600200" indent="-228600" eaLnBrk="0" hangingPunct="0">
                <a:defRPr sz="8200">
                  <a:solidFill>
                    <a:schemeClr val="tx1"/>
                  </a:solidFill>
                  <a:latin typeface="Calibri" pitchFamily="34" charset="0"/>
                  <a:ea typeface="MS PGothic" pitchFamily="34" charset="-128"/>
                </a:defRPr>
              </a:lvl4pPr>
              <a:lvl5pPr marL="2057400" indent="-228600" eaLnBrk="0" hangingPunct="0">
                <a:defRPr sz="8200">
                  <a:solidFill>
                    <a:schemeClr val="tx1"/>
                  </a:solidFill>
                  <a:latin typeface="Calibri" pitchFamily="34" charset="0"/>
                  <a:ea typeface="MS PGothic" pitchFamily="34" charset="-128"/>
                </a:defRPr>
              </a:lvl5pPr>
              <a:lvl6pPr marL="2514600" indent="-228600" defTabSz="4175125" eaLnBrk="0" fontAlgn="base" hangingPunct="0">
                <a:spcBef>
                  <a:spcPct val="0"/>
                </a:spcBef>
                <a:spcAft>
                  <a:spcPct val="0"/>
                </a:spcAft>
                <a:defRPr sz="8200">
                  <a:solidFill>
                    <a:schemeClr val="tx1"/>
                  </a:solidFill>
                  <a:latin typeface="Calibri" pitchFamily="34" charset="0"/>
                  <a:ea typeface="MS PGothic" pitchFamily="34" charset="-128"/>
                </a:defRPr>
              </a:lvl6pPr>
              <a:lvl7pPr marL="2971800" indent="-228600" defTabSz="4175125" eaLnBrk="0" fontAlgn="base" hangingPunct="0">
                <a:spcBef>
                  <a:spcPct val="0"/>
                </a:spcBef>
                <a:spcAft>
                  <a:spcPct val="0"/>
                </a:spcAft>
                <a:defRPr sz="8200">
                  <a:solidFill>
                    <a:schemeClr val="tx1"/>
                  </a:solidFill>
                  <a:latin typeface="Calibri" pitchFamily="34" charset="0"/>
                  <a:ea typeface="MS PGothic" pitchFamily="34" charset="-128"/>
                </a:defRPr>
              </a:lvl7pPr>
              <a:lvl8pPr marL="3429000" indent="-228600" defTabSz="4175125" eaLnBrk="0" fontAlgn="base" hangingPunct="0">
                <a:spcBef>
                  <a:spcPct val="0"/>
                </a:spcBef>
                <a:spcAft>
                  <a:spcPct val="0"/>
                </a:spcAft>
                <a:defRPr sz="8200">
                  <a:solidFill>
                    <a:schemeClr val="tx1"/>
                  </a:solidFill>
                  <a:latin typeface="Calibri" pitchFamily="34" charset="0"/>
                  <a:ea typeface="MS PGothic" pitchFamily="34" charset="-128"/>
                </a:defRPr>
              </a:lvl8pPr>
              <a:lvl9pPr marL="3886200" indent="-228600" defTabSz="4175125" eaLnBrk="0" fontAlgn="base" hangingPunct="0">
                <a:spcBef>
                  <a:spcPct val="0"/>
                </a:spcBef>
                <a:spcAft>
                  <a:spcPct val="0"/>
                </a:spcAft>
                <a:defRPr sz="8200">
                  <a:solidFill>
                    <a:schemeClr val="tx1"/>
                  </a:solidFill>
                  <a:latin typeface="Calibri" pitchFamily="34" charset="0"/>
                  <a:ea typeface="MS PGothic" pitchFamily="34" charset="-128"/>
                </a:defRPr>
              </a:lvl9pPr>
            </a:lstStyle>
            <a:p>
              <a:pPr algn="ctr" eaLnBrk="1" hangingPunct="1"/>
              <a:r>
                <a:rPr lang="en-US" sz="6000" b="1" dirty="0" smtClean="0">
                  <a:solidFill>
                    <a:schemeClr val="bg1"/>
                  </a:solidFill>
                </a:rPr>
                <a:t>P4 quirks</a:t>
              </a:r>
              <a:endParaRPr lang="en-US" sz="6000" b="1" dirty="0">
                <a:solidFill>
                  <a:schemeClr val="bg1"/>
                </a:solidFill>
              </a:endParaRPr>
            </a:p>
          </p:txBody>
        </p:sp>
        <p:grpSp>
          <p:nvGrpSpPr>
            <p:cNvPr id="287" name="Group 17"/>
            <p:cNvGrpSpPr>
              <a:grpSpLocks/>
            </p:cNvGrpSpPr>
            <p:nvPr/>
          </p:nvGrpSpPr>
          <p:grpSpPr bwMode="auto">
            <a:xfrm>
              <a:off x="2866767" y="27010241"/>
              <a:ext cx="3118025" cy="1178403"/>
              <a:chOff x="1404327" y="3697010"/>
              <a:chExt cx="3118025" cy="1178403"/>
            </a:xfrm>
          </p:grpSpPr>
          <p:sp>
            <p:nvSpPr>
              <p:cNvPr id="288" name="Rectangle 22"/>
              <p:cNvSpPr>
                <a:spLocks noChangeArrowheads="1"/>
              </p:cNvSpPr>
              <p:nvPr/>
            </p:nvSpPr>
            <p:spPr bwMode="auto">
              <a:xfrm>
                <a:off x="4218813" y="3697010"/>
                <a:ext cx="303539" cy="35981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sz="2000" b="1">
                    <a:solidFill>
                      <a:schemeClr val="bg1"/>
                    </a:solidFill>
                    <a:latin typeface="Courier" pitchFamily="2" charset="0"/>
                  </a:rPr>
                  <a:t>0</a:t>
                </a:r>
              </a:p>
            </p:txBody>
          </p:sp>
          <p:sp>
            <p:nvSpPr>
              <p:cNvPr id="289" name="Rectangle 39"/>
              <p:cNvSpPr>
                <a:spLocks noChangeArrowheads="1"/>
              </p:cNvSpPr>
              <p:nvPr/>
            </p:nvSpPr>
            <p:spPr bwMode="auto">
              <a:xfrm>
                <a:off x="1404327" y="4515596"/>
                <a:ext cx="303539" cy="35981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sz="2000" b="1">
                    <a:solidFill>
                      <a:schemeClr val="bg1"/>
                    </a:solidFill>
                    <a:latin typeface="Courier" pitchFamily="2" charset="0"/>
                  </a:rPr>
                  <a:t>2</a:t>
                </a:r>
              </a:p>
            </p:txBody>
          </p:sp>
        </p:grpSp>
      </p:grpSp>
      <p:sp>
        <p:nvSpPr>
          <p:cNvPr id="290" name="TextBox 289"/>
          <p:cNvSpPr txBox="1"/>
          <p:nvPr/>
        </p:nvSpPr>
        <p:spPr>
          <a:xfrm>
            <a:off x="15631607" y="16067881"/>
            <a:ext cx="11148821" cy="757130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dirty="0" smtClean="0"/>
              <a:t>Parse-able input space decoupled from</a:t>
            </a:r>
          </a:p>
          <a:p>
            <a:r>
              <a:rPr lang="en-US" sz="5400" dirty="0"/>
              <a:t>p</a:t>
            </a:r>
            <a:r>
              <a:rPr lang="en-US" sz="5400" dirty="0" smtClean="0"/>
              <a:t>rocessing pipeline.</a:t>
            </a:r>
          </a:p>
          <a:p>
            <a:r>
              <a:rPr lang="en-US" sz="5400" dirty="0" smtClean="0"/>
              <a:t>    </a:t>
            </a:r>
            <a:r>
              <a:rPr lang="en-US" sz="5400" i="1" dirty="0" smtClean="0">
                <a:solidFill>
                  <a:srgbClr val="FF0000"/>
                </a:solidFill>
              </a:rPr>
              <a:t>Invalid packet header access.</a:t>
            </a:r>
          </a:p>
          <a:p>
            <a:r>
              <a:rPr lang="en-US" sz="5400" i="1" dirty="0">
                <a:solidFill>
                  <a:srgbClr val="FF0000"/>
                </a:solidFill>
              </a:rPr>
              <a:t> </a:t>
            </a:r>
            <a:r>
              <a:rPr lang="en-US" sz="5400" i="1" dirty="0" smtClean="0">
                <a:solidFill>
                  <a:srgbClr val="FF0000"/>
                </a:solidFill>
              </a:rPr>
              <a:t>   Invalid encapsulation.</a:t>
            </a:r>
          </a:p>
          <a:p>
            <a:endParaRPr lang="en-US" sz="5400" i="1" dirty="0" smtClean="0">
              <a:solidFill>
                <a:srgbClr val="FF0000"/>
              </a:solidFill>
            </a:endParaRPr>
          </a:p>
          <a:p>
            <a:r>
              <a:rPr lang="en-US" sz="5400" dirty="0" smtClean="0"/>
              <a:t>A P4 program defines a superset of the</a:t>
            </a:r>
          </a:p>
          <a:p>
            <a:r>
              <a:rPr lang="en-US" sz="5400" dirty="0"/>
              <a:t>a</a:t>
            </a:r>
            <a:r>
              <a:rPr lang="en-US" sz="5400" dirty="0" smtClean="0"/>
              <a:t>ctual runtime behavior.</a:t>
            </a:r>
          </a:p>
          <a:p>
            <a:r>
              <a:rPr lang="en-US" sz="5400" dirty="0"/>
              <a:t> </a:t>
            </a:r>
            <a:r>
              <a:rPr lang="en-US" sz="5400" dirty="0" smtClean="0"/>
              <a:t>   </a:t>
            </a:r>
            <a:r>
              <a:rPr lang="en-US" sz="5400" i="1" dirty="0" smtClean="0">
                <a:solidFill>
                  <a:srgbClr val="FF0000"/>
                </a:solidFill>
              </a:rPr>
              <a:t>Packet loops, black holes.</a:t>
            </a:r>
          </a:p>
          <a:p>
            <a:r>
              <a:rPr lang="en-US" sz="5400" i="1" dirty="0">
                <a:solidFill>
                  <a:srgbClr val="FF0000"/>
                </a:solidFill>
              </a:rPr>
              <a:t> </a:t>
            </a:r>
            <a:r>
              <a:rPr lang="en-US" sz="5400" i="1" dirty="0" smtClean="0">
                <a:solidFill>
                  <a:srgbClr val="FF0000"/>
                </a:solidFill>
              </a:rPr>
              <a:t>   Erroneous table states.</a:t>
            </a:r>
            <a:endParaRPr lang="en-US" sz="5400" i="1" dirty="0">
              <a:solidFill>
                <a:srgbClr val="FF0000"/>
              </a:solidFill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7673491" y="9116843"/>
            <a:ext cx="6388544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0" dirty="0" smtClean="0"/>
              <a:t>BGP, OSPF, EIGRP, …</a:t>
            </a:r>
            <a:endParaRPr lang="en-US" sz="6000" dirty="0"/>
          </a:p>
        </p:txBody>
      </p:sp>
      <p:sp>
        <p:nvSpPr>
          <p:cNvPr id="292" name="TextBox 291"/>
          <p:cNvSpPr txBox="1"/>
          <p:nvPr/>
        </p:nvSpPr>
        <p:spPr>
          <a:xfrm>
            <a:off x="7538198" y="11452778"/>
            <a:ext cx="6765442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0" dirty="0" smtClean="0"/>
              <a:t>ASIC implementation</a:t>
            </a:r>
            <a:endParaRPr lang="en-US" sz="6000" dirty="0"/>
          </a:p>
        </p:txBody>
      </p:sp>
      <p:sp>
        <p:nvSpPr>
          <p:cNvPr id="293" name="TextBox 292"/>
          <p:cNvSpPr txBox="1"/>
          <p:nvPr/>
        </p:nvSpPr>
        <p:spPr>
          <a:xfrm>
            <a:off x="21759864" y="8475349"/>
            <a:ext cx="6145337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6000" dirty="0" smtClean="0"/>
              <a:t>Centralized,</a:t>
            </a:r>
          </a:p>
          <a:p>
            <a:pPr algn="ctr"/>
            <a:r>
              <a:rPr lang="en-US" sz="6000" dirty="0" smtClean="0"/>
              <a:t>X86 programmable</a:t>
            </a:r>
            <a:endParaRPr lang="en-US" sz="6000" dirty="0"/>
          </a:p>
        </p:txBody>
      </p:sp>
      <p:sp>
        <p:nvSpPr>
          <p:cNvPr id="294" name="TextBox 293"/>
          <p:cNvSpPr txBox="1"/>
          <p:nvPr/>
        </p:nvSpPr>
        <p:spPr>
          <a:xfrm>
            <a:off x="22347644" y="11325064"/>
            <a:ext cx="4785990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6000" dirty="0"/>
              <a:t>P</a:t>
            </a:r>
            <a:r>
              <a:rPr lang="en-US" sz="6000" dirty="0" smtClean="0"/>
              <a:t>rogrammable</a:t>
            </a:r>
          </a:p>
          <a:p>
            <a:pPr algn="ctr"/>
            <a:r>
              <a:rPr lang="en-US" sz="6000" dirty="0" smtClean="0"/>
              <a:t>P4 switch API</a:t>
            </a:r>
          </a:p>
        </p:txBody>
      </p:sp>
      <p:cxnSp>
        <p:nvCxnSpPr>
          <p:cNvPr id="48" name="Straight Connector 47"/>
          <p:cNvCxnSpPr/>
          <p:nvPr/>
        </p:nvCxnSpPr>
        <p:spPr>
          <a:xfrm>
            <a:off x="15823409" y="10581481"/>
            <a:ext cx="12420881" cy="0"/>
          </a:xfrm>
          <a:prstGeom prst="line">
            <a:avLst/>
          </a:prstGeom>
          <a:ln w="76200">
            <a:prstDash val="dash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50" name="Straight Arrow Connector 49"/>
          <p:cNvCxnSpPr>
            <a:stCxn id="294" idx="0"/>
          </p:cNvCxnSpPr>
          <p:nvPr/>
        </p:nvCxnSpPr>
        <p:spPr>
          <a:xfrm flipV="1">
            <a:off x="24740639" y="10688010"/>
            <a:ext cx="0" cy="637054"/>
          </a:xfrm>
          <a:prstGeom prst="straightConnector1">
            <a:avLst/>
          </a:prstGeom>
          <a:ln w="76200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99" name="Group 9"/>
          <p:cNvGrpSpPr>
            <a:grpSpLocks/>
          </p:cNvGrpSpPr>
          <p:nvPr/>
        </p:nvGrpSpPr>
        <p:grpSpPr bwMode="auto">
          <a:xfrm>
            <a:off x="15480506" y="25630937"/>
            <a:ext cx="12877800" cy="7772025"/>
            <a:chOff x="1116806" y="23129418"/>
            <a:chExt cx="12877800" cy="7773574"/>
          </a:xfrm>
        </p:grpSpPr>
        <p:sp>
          <p:nvSpPr>
            <p:cNvPr id="300" name="Rectangle 299"/>
            <p:cNvSpPr/>
            <p:nvPr/>
          </p:nvSpPr>
          <p:spPr>
            <a:xfrm>
              <a:off x="1116806" y="23764545"/>
              <a:ext cx="12877800" cy="7138447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ro-RO" dirty="0" smtClean="0"/>
                <a:t> </a:t>
              </a:r>
              <a:endParaRPr lang="en-US" dirty="0"/>
            </a:p>
          </p:txBody>
        </p:sp>
        <p:sp>
          <p:nvSpPr>
            <p:cNvPr id="301" name="TextBox 14"/>
            <p:cNvSpPr txBox="1">
              <a:spLocks noChangeArrowheads="1"/>
            </p:cNvSpPr>
            <p:nvPr/>
          </p:nvSpPr>
          <p:spPr bwMode="auto">
            <a:xfrm>
              <a:off x="1345406" y="23129418"/>
              <a:ext cx="12344400" cy="1015663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8200">
                  <a:solidFill>
                    <a:schemeClr val="tx1"/>
                  </a:solidFill>
                  <a:latin typeface="Calibri" pitchFamily="34" charset="0"/>
                  <a:ea typeface="MS PGothic" pitchFamily="34" charset="-128"/>
                </a:defRPr>
              </a:lvl1pPr>
              <a:lvl2pPr marL="742950" indent="-285750" eaLnBrk="0" hangingPunct="0">
                <a:defRPr sz="8200">
                  <a:solidFill>
                    <a:schemeClr val="tx1"/>
                  </a:solidFill>
                  <a:latin typeface="Calibri" pitchFamily="34" charset="0"/>
                  <a:ea typeface="MS PGothic" pitchFamily="34" charset="-128"/>
                </a:defRPr>
              </a:lvl2pPr>
              <a:lvl3pPr marL="1143000" indent="-228600" eaLnBrk="0" hangingPunct="0">
                <a:defRPr sz="8200">
                  <a:solidFill>
                    <a:schemeClr val="tx1"/>
                  </a:solidFill>
                  <a:latin typeface="Calibri" pitchFamily="34" charset="0"/>
                  <a:ea typeface="MS PGothic" pitchFamily="34" charset="-128"/>
                </a:defRPr>
              </a:lvl3pPr>
              <a:lvl4pPr marL="1600200" indent="-228600" eaLnBrk="0" hangingPunct="0">
                <a:defRPr sz="8200">
                  <a:solidFill>
                    <a:schemeClr val="tx1"/>
                  </a:solidFill>
                  <a:latin typeface="Calibri" pitchFamily="34" charset="0"/>
                  <a:ea typeface="MS PGothic" pitchFamily="34" charset="-128"/>
                </a:defRPr>
              </a:lvl4pPr>
              <a:lvl5pPr marL="2057400" indent="-228600" eaLnBrk="0" hangingPunct="0">
                <a:defRPr sz="8200">
                  <a:solidFill>
                    <a:schemeClr val="tx1"/>
                  </a:solidFill>
                  <a:latin typeface="Calibri" pitchFamily="34" charset="0"/>
                  <a:ea typeface="MS PGothic" pitchFamily="34" charset="-128"/>
                </a:defRPr>
              </a:lvl5pPr>
              <a:lvl6pPr marL="2514600" indent="-228600" defTabSz="4175125" eaLnBrk="0" fontAlgn="base" hangingPunct="0">
                <a:spcBef>
                  <a:spcPct val="0"/>
                </a:spcBef>
                <a:spcAft>
                  <a:spcPct val="0"/>
                </a:spcAft>
                <a:defRPr sz="8200">
                  <a:solidFill>
                    <a:schemeClr val="tx1"/>
                  </a:solidFill>
                  <a:latin typeface="Calibri" pitchFamily="34" charset="0"/>
                  <a:ea typeface="MS PGothic" pitchFamily="34" charset="-128"/>
                </a:defRPr>
              </a:lvl6pPr>
              <a:lvl7pPr marL="2971800" indent="-228600" defTabSz="4175125" eaLnBrk="0" fontAlgn="base" hangingPunct="0">
                <a:spcBef>
                  <a:spcPct val="0"/>
                </a:spcBef>
                <a:spcAft>
                  <a:spcPct val="0"/>
                </a:spcAft>
                <a:defRPr sz="8200">
                  <a:solidFill>
                    <a:schemeClr val="tx1"/>
                  </a:solidFill>
                  <a:latin typeface="Calibri" pitchFamily="34" charset="0"/>
                  <a:ea typeface="MS PGothic" pitchFamily="34" charset="-128"/>
                </a:defRPr>
              </a:lvl7pPr>
              <a:lvl8pPr marL="3429000" indent="-228600" defTabSz="4175125" eaLnBrk="0" fontAlgn="base" hangingPunct="0">
                <a:spcBef>
                  <a:spcPct val="0"/>
                </a:spcBef>
                <a:spcAft>
                  <a:spcPct val="0"/>
                </a:spcAft>
                <a:defRPr sz="8200">
                  <a:solidFill>
                    <a:schemeClr val="tx1"/>
                  </a:solidFill>
                  <a:latin typeface="Calibri" pitchFamily="34" charset="0"/>
                  <a:ea typeface="MS PGothic" pitchFamily="34" charset="-128"/>
                </a:defRPr>
              </a:lvl8pPr>
              <a:lvl9pPr marL="3886200" indent="-228600" defTabSz="4175125" eaLnBrk="0" fontAlgn="base" hangingPunct="0">
                <a:spcBef>
                  <a:spcPct val="0"/>
                </a:spcBef>
                <a:spcAft>
                  <a:spcPct val="0"/>
                </a:spcAft>
                <a:defRPr sz="8200">
                  <a:solidFill>
                    <a:schemeClr val="tx1"/>
                  </a:solidFill>
                  <a:latin typeface="Calibri" pitchFamily="34" charset="0"/>
                  <a:ea typeface="MS PGothic" pitchFamily="34" charset="-128"/>
                </a:defRPr>
              </a:lvl9pPr>
            </a:lstStyle>
            <a:p>
              <a:pPr algn="ctr" eaLnBrk="1" hangingPunct="1"/>
              <a:r>
                <a:rPr lang="en-US" sz="6000" b="1" dirty="0" smtClean="0">
                  <a:solidFill>
                    <a:schemeClr val="bg1"/>
                  </a:solidFill>
                </a:rPr>
                <a:t>Vera in depth</a:t>
              </a:r>
              <a:endParaRPr lang="en-US" sz="6000" b="1" dirty="0">
                <a:solidFill>
                  <a:schemeClr val="bg1"/>
                </a:solidFill>
              </a:endParaRPr>
            </a:p>
          </p:txBody>
        </p:sp>
        <p:grpSp>
          <p:nvGrpSpPr>
            <p:cNvPr id="302" name="Group 17"/>
            <p:cNvGrpSpPr>
              <a:grpSpLocks/>
            </p:cNvGrpSpPr>
            <p:nvPr/>
          </p:nvGrpSpPr>
          <p:grpSpPr bwMode="auto">
            <a:xfrm>
              <a:off x="2866767" y="27010241"/>
              <a:ext cx="3118025" cy="1178403"/>
              <a:chOff x="1404327" y="3697010"/>
              <a:chExt cx="3118025" cy="1178403"/>
            </a:xfrm>
          </p:grpSpPr>
          <p:sp>
            <p:nvSpPr>
              <p:cNvPr id="303" name="Rectangle 22"/>
              <p:cNvSpPr>
                <a:spLocks noChangeArrowheads="1"/>
              </p:cNvSpPr>
              <p:nvPr/>
            </p:nvSpPr>
            <p:spPr bwMode="auto">
              <a:xfrm>
                <a:off x="4218813" y="3697010"/>
                <a:ext cx="303539" cy="35981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sz="2000" b="1">
                    <a:solidFill>
                      <a:schemeClr val="bg1"/>
                    </a:solidFill>
                    <a:latin typeface="Courier" pitchFamily="2" charset="0"/>
                  </a:rPr>
                  <a:t>0</a:t>
                </a:r>
              </a:p>
            </p:txBody>
          </p:sp>
          <p:sp>
            <p:nvSpPr>
              <p:cNvPr id="304" name="Rectangle 39"/>
              <p:cNvSpPr>
                <a:spLocks noChangeArrowheads="1"/>
              </p:cNvSpPr>
              <p:nvPr/>
            </p:nvSpPr>
            <p:spPr bwMode="auto">
              <a:xfrm>
                <a:off x="1404327" y="4515596"/>
                <a:ext cx="303539" cy="35981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sz="2000" b="1">
                    <a:solidFill>
                      <a:schemeClr val="bg1"/>
                    </a:solidFill>
                    <a:latin typeface="Courier" pitchFamily="2" charset="0"/>
                  </a:rPr>
                  <a:t>2</a:t>
                </a:r>
              </a:p>
            </p:txBody>
          </p:sp>
        </p:grpSp>
      </p:grpSp>
      <p:sp>
        <p:nvSpPr>
          <p:cNvPr id="305" name="TextBox 304"/>
          <p:cNvSpPr txBox="1"/>
          <p:nvPr/>
        </p:nvSpPr>
        <p:spPr>
          <a:xfrm>
            <a:off x="15823409" y="26812081"/>
            <a:ext cx="12395766" cy="67403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dirty="0" smtClean="0"/>
              <a:t>Reasoning about switch behavior without</a:t>
            </a:r>
          </a:p>
          <a:p>
            <a:r>
              <a:rPr lang="en-US" sz="5400" dirty="0"/>
              <a:t>r</a:t>
            </a:r>
            <a:r>
              <a:rPr lang="en-US" sz="5400" dirty="0" smtClean="0"/>
              <a:t>untime information.</a:t>
            </a:r>
          </a:p>
          <a:p>
            <a:r>
              <a:rPr lang="en-US" sz="5400" dirty="0" smtClean="0"/>
              <a:t>    </a:t>
            </a:r>
            <a:r>
              <a:rPr lang="en-US" sz="5400" i="1" dirty="0" smtClean="0">
                <a:solidFill>
                  <a:srgbClr val="FF0000"/>
                </a:solidFill>
              </a:rPr>
              <a:t>Proactively populate tables with symbolic</a:t>
            </a:r>
          </a:p>
          <a:p>
            <a:r>
              <a:rPr lang="en-US" sz="5400" i="1" dirty="0" smtClean="0">
                <a:solidFill>
                  <a:srgbClr val="FF0000"/>
                </a:solidFill>
              </a:rPr>
              <a:t>    entries.</a:t>
            </a:r>
          </a:p>
          <a:p>
            <a:r>
              <a:rPr lang="en-US" sz="5400" dirty="0" smtClean="0"/>
              <a:t>Scaling symbolic execution for tables with</a:t>
            </a:r>
          </a:p>
          <a:p>
            <a:r>
              <a:rPr lang="en-US" sz="5400" dirty="0"/>
              <a:t>h</a:t>
            </a:r>
            <a:r>
              <a:rPr lang="en-US" sz="5400" dirty="0" smtClean="0"/>
              <a:t>undreds of thousands of entries.</a:t>
            </a:r>
          </a:p>
          <a:p>
            <a:r>
              <a:rPr lang="en-US" sz="5400" dirty="0"/>
              <a:t> </a:t>
            </a:r>
            <a:r>
              <a:rPr lang="en-US" sz="5400" dirty="0" smtClean="0"/>
              <a:t>   </a:t>
            </a:r>
            <a:r>
              <a:rPr lang="en-US" sz="5400" i="1" dirty="0" smtClean="0">
                <a:solidFill>
                  <a:srgbClr val="FF0000"/>
                </a:solidFill>
              </a:rPr>
              <a:t>Use domain specific data structure for</a:t>
            </a:r>
          </a:p>
          <a:p>
            <a:r>
              <a:rPr lang="en-US" sz="5400" i="1" dirty="0" smtClean="0">
                <a:solidFill>
                  <a:srgbClr val="FF0000"/>
                </a:solidFill>
              </a:rPr>
              <a:t>    computing path conditions.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TextBox 10"/>
          <p:cNvSpPr txBox="1">
            <a:spLocks noChangeArrowheads="1"/>
          </p:cNvSpPr>
          <p:nvPr/>
        </p:nvSpPr>
        <p:spPr bwMode="auto">
          <a:xfrm>
            <a:off x="15307490" y="18202165"/>
            <a:ext cx="13965237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8200">
                <a:solidFill>
                  <a:schemeClr val="tx1"/>
                </a:solidFill>
                <a:latin typeface="Calibri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 sz="8200"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 sz="8200"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 sz="8200"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 sz="8200"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5pPr>
            <a:lvl6pPr marL="2514600" indent="-228600" defTabSz="4175125" eaLnBrk="0" fontAlgn="base" hangingPunct="0">
              <a:spcBef>
                <a:spcPct val="0"/>
              </a:spcBef>
              <a:spcAft>
                <a:spcPct val="0"/>
              </a:spcAft>
              <a:defRPr sz="8200"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6pPr>
            <a:lvl7pPr marL="2971800" indent="-228600" defTabSz="4175125" eaLnBrk="0" fontAlgn="base" hangingPunct="0">
              <a:spcBef>
                <a:spcPct val="0"/>
              </a:spcBef>
              <a:spcAft>
                <a:spcPct val="0"/>
              </a:spcAft>
              <a:defRPr sz="8200"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7pPr>
            <a:lvl8pPr marL="3429000" indent="-228600" defTabSz="4175125" eaLnBrk="0" fontAlgn="base" hangingPunct="0">
              <a:spcBef>
                <a:spcPct val="0"/>
              </a:spcBef>
              <a:spcAft>
                <a:spcPct val="0"/>
              </a:spcAft>
              <a:defRPr sz="8200"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8pPr>
            <a:lvl9pPr marL="3886200" indent="-228600" defTabSz="4175125" eaLnBrk="0" fontAlgn="base" hangingPunct="0">
              <a:spcBef>
                <a:spcPct val="0"/>
              </a:spcBef>
              <a:spcAft>
                <a:spcPct val="0"/>
              </a:spcAft>
              <a:defRPr sz="8200"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r>
              <a:rPr lang="en-US" sz="5400" b="1" dirty="0" smtClean="0"/>
              <a:t>WHAT CAN GO WRONG?</a:t>
            </a:r>
            <a:endParaRPr lang="en-US" sz="5400" b="1" dirty="0" smtClean="0"/>
          </a:p>
        </p:txBody>
      </p:sp>
      <p:grpSp>
        <p:nvGrpSpPr>
          <p:cNvPr id="5" name="Group 4"/>
          <p:cNvGrpSpPr/>
          <p:nvPr/>
        </p:nvGrpSpPr>
        <p:grpSpPr>
          <a:xfrm>
            <a:off x="15451139" y="14933812"/>
            <a:ext cx="12915900" cy="8686799"/>
            <a:chOff x="16053593" y="21129814"/>
            <a:chExt cx="12915900" cy="8686799"/>
          </a:xfrm>
        </p:grpSpPr>
        <p:grpSp>
          <p:nvGrpSpPr>
            <p:cNvPr id="6" name="Group 9"/>
            <p:cNvGrpSpPr>
              <a:grpSpLocks/>
            </p:cNvGrpSpPr>
            <p:nvPr/>
          </p:nvGrpSpPr>
          <p:grpSpPr bwMode="auto">
            <a:xfrm>
              <a:off x="16053593" y="21129814"/>
              <a:ext cx="12915900" cy="8686799"/>
              <a:chOff x="1116806" y="23129418"/>
              <a:chExt cx="12915900" cy="8688530"/>
            </a:xfrm>
          </p:grpSpPr>
          <p:sp>
            <p:nvSpPr>
              <p:cNvPr id="36" name="Rectangle 35"/>
              <p:cNvSpPr/>
              <p:nvPr/>
            </p:nvSpPr>
            <p:spPr>
              <a:xfrm>
                <a:off x="1116806" y="23764545"/>
                <a:ext cx="12915900" cy="8053403"/>
              </a:xfrm>
              <a:prstGeom prst="rect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37" name="TextBox 14"/>
              <p:cNvSpPr txBox="1">
                <a:spLocks noChangeArrowheads="1"/>
              </p:cNvSpPr>
              <p:nvPr/>
            </p:nvSpPr>
            <p:spPr bwMode="auto">
              <a:xfrm>
                <a:off x="1345406" y="23129418"/>
                <a:ext cx="12344400" cy="1015663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8200">
                    <a:solidFill>
                      <a:schemeClr val="tx1"/>
                    </a:solidFill>
                    <a:latin typeface="Calibri" pitchFamily="34" charset="0"/>
                    <a:ea typeface="MS PGothic" pitchFamily="34" charset="-128"/>
                  </a:defRPr>
                </a:lvl1pPr>
                <a:lvl2pPr marL="742950" indent="-285750" eaLnBrk="0" hangingPunct="0">
                  <a:defRPr sz="8200">
                    <a:solidFill>
                      <a:schemeClr val="tx1"/>
                    </a:solidFill>
                    <a:latin typeface="Calibri" pitchFamily="34" charset="0"/>
                    <a:ea typeface="MS PGothic" pitchFamily="34" charset="-128"/>
                  </a:defRPr>
                </a:lvl2pPr>
                <a:lvl3pPr marL="1143000" indent="-228600" eaLnBrk="0" hangingPunct="0">
                  <a:defRPr sz="8200">
                    <a:solidFill>
                      <a:schemeClr val="tx1"/>
                    </a:solidFill>
                    <a:latin typeface="Calibri" pitchFamily="34" charset="0"/>
                    <a:ea typeface="MS PGothic" pitchFamily="34" charset="-128"/>
                  </a:defRPr>
                </a:lvl3pPr>
                <a:lvl4pPr marL="1600200" indent="-228600" eaLnBrk="0" hangingPunct="0">
                  <a:defRPr sz="8200">
                    <a:solidFill>
                      <a:schemeClr val="tx1"/>
                    </a:solidFill>
                    <a:latin typeface="Calibri" pitchFamily="34" charset="0"/>
                    <a:ea typeface="MS PGothic" pitchFamily="34" charset="-128"/>
                  </a:defRPr>
                </a:lvl4pPr>
                <a:lvl5pPr marL="2057400" indent="-228600" eaLnBrk="0" hangingPunct="0">
                  <a:defRPr sz="8200">
                    <a:solidFill>
                      <a:schemeClr val="tx1"/>
                    </a:solidFill>
                    <a:latin typeface="Calibri" pitchFamily="34" charset="0"/>
                    <a:ea typeface="MS PGothic" pitchFamily="34" charset="-128"/>
                  </a:defRPr>
                </a:lvl5pPr>
                <a:lvl6pPr marL="2514600" indent="-228600" defTabSz="4175125" eaLnBrk="0" fontAlgn="base" hangingPunct="0">
                  <a:spcBef>
                    <a:spcPct val="0"/>
                  </a:spcBef>
                  <a:spcAft>
                    <a:spcPct val="0"/>
                  </a:spcAft>
                  <a:defRPr sz="8200">
                    <a:solidFill>
                      <a:schemeClr val="tx1"/>
                    </a:solidFill>
                    <a:latin typeface="Calibri" pitchFamily="34" charset="0"/>
                    <a:ea typeface="MS PGothic" pitchFamily="34" charset="-128"/>
                  </a:defRPr>
                </a:lvl6pPr>
                <a:lvl7pPr marL="2971800" indent="-228600" defTabSz="4175125" eaLnBrk="0" fontAlgn="base" hangingPunct="0">
                  <a:spcBef>
                    <a:spcPct val="0"/>
                  </a:spcBef>
                  <a:spcAft>
                    <a:spcPct val="0"/>
                  </a:spcAft>
                  <a:defRPr sz="8200">
                    <a:solidFill>
                      <a:schemeClr val="tx1"/>
                    </a:solidFill>
                    <a:latin typeface="Calibri" pitchFamily="34" charset="0"/>
                    <a:ea typeface="MS PGothic" pitchFamily="34" charset="-128"/>
                  </a:defRPr>
                </a:lvl7pPr>
                <a:lvl8pPr marL="3429000" indent="-228600" defTabSz="4175125" eaLnBrk="0" fontAlgn="base" hangingPunct="0">
                  <a:spcBef>
                    <a:spcPct val="0"/>
                  </a:spcBef>
                  <a:spcAft>
                    <a:spcPct val="0"/>
                  </a:spcAft>
                  <a:defRPr sz="8200">
                    <a:solidFill>
                      <a:schemeClr val="tx1"/>
                    </a:solidFill>
                    <a:latin typeface="Calibri" pitchFamily="34" charset="0"/>
                    <a:ea typeface="MS PGothic" pitchFamily="34" charset="-128"/>
                  </a:defRPr>
                </a:lvl8pPr>
                <a:lvl9pPr marL="3886200" indent="-228600" defTabSz="4175125" eaLnBrk="0" fontAlgn="base" hangingPunct="0">
                  <a:spcBef>
                    <a:spcPct val="0"/>
                  </a:spcBef>
                  <a:spcAft>
                    <a:spcPct val="0"/>
                  </a:spcAft>
                  <a:defRPr sz="8200">
                    <a:solidFill>
                      <a:schemeClr val="tx1"/>
                    </a:solidFill>
                    <a:latin typeface="Calibri" pitchFamily="34" charset="0"/>
                    <a:ea typeface="MS PGothic" pitchFamily="34" charset="-128"/>
                  </a:defRPr>
                </a:lvl9pPr>
              </a:lstStyle>
              <a:p>
                <a:pPr algn="ctr" eaLnBrk="1" hangingPunct="1"/>
                <a:r>
                  <a:rPr lang="en-US" sz="6000" b="1" dirty="0" smtClean="0">
                    <a:solidFill>
                      <a:schemeClr val="bg1"/>
                    </a:solidFill>
                  </a:rPr>
                  <a:t>P4 packet processing pipeline</a:t>
                </a:r>
                <a:endParaRPr lang="en-US" sz="6000" b="1" dirty="0">
                  <a:solidFill>
                    <a:schemeClr val="bg1"/>
                  </a:solidFill>
                </a:endParaRPr>
              </a:p>
            </p:txBody>
          </p:sp>
          <p:grpSp>
            <p:nvGrpSpPr>
              <p:cNvPr id="38" name="Group 17"/>
              <p:cNvGrpSpPr>
                <a:grpSpLocks/>
              </p:cNvGrpSpPr>
              <p:nvPr/>
            </p:nvGrpSpPr>
            <p:grpSpPr bwMode="auto">
              <a:xfrm>
                <a:off x="2866767" y="27010241"/>
                <a:ext cx="3118025" cy="1178403"/>
                <a:chOff x="1404327" y="3697010"/>
                <a:chExt cx="3118025" cy="1178403"/>
              </a:xfrm>
            </p:grpSpPr>
            <p:sp>
              <p:nvSpPr>
                <p:cNvPr id="39" name="Rectangle 22"/>
                <p:cNvSpPr>
                  <a:spLocks noChangeArrowheads="1"/>
                </p:cNvSpPr>
                <p:nvPr/>
              </p:nvSpPr>
              <p:spPr bwMode="auto">
                <a:xfrm>
                  <a:off x="4218813" y="3697010"/>
                  <a:ext cx="303539" cy="35981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/>
                <a:p>
                  <a:r>
                    <a:rPr lang="en-US" sz="2000" b="1">
                      <a:solidFill>
                        <a:schemeClr val="bg1"/>
                      </a:solidFill>
                      <a:latin typeface="Courier" pitchFamily="2" charset="0"/>
                    </a:rPr>
                    <a:t>0</a:t>
                  </a:r>
                </a:p>
              </p:txBody>
            </p:sp>
            <p:sp>
              <p:nvSpPr>
                <p:cNvPr id="40" name="Rectangle 39"/>
                <p:cNvSpPr>
                  <a:spLocks noChangeArrowheads="1"/>
                </p:cNvSpPr>
                <p:nvPr/>
              </p:nvSpPr>
              <p:spPr bwMode="auto">
                <a:xfrm>
                  <a:off x="1404327" y="4515596"/>
                  <a:ext cx="303539" cy="35981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/>
                <a:p>
                  <a:r>
                    <a:rPr lang="en-US" sz="2000" b="1">
                      <a:solidFill>
                        <a:schemeClr val="bg1"/>
                      </a:solidFill>
                      <a:latin typeface="Courier" pitchFamily="2" charset="0"/>
                    </a:rPr>
                    <a:t>2</a:t>
                  </a:r>
                </a:p>
              </p:txBody>
            </p:sp>
          </p:grpSp>
        </p:grpSp>
        <p:sp>
          <p:nvSpPr>
            <p:cNvPr id="7" name="Rectangle 6"/>
            <p:cNvSpPr/>
            <p:nvPr/>
          </p:nvSpPr>
          <p:spPr>
            <a:xfrm>
              <a:off x="17499085" y="22464684"/>
              <a:ext cx="3964708" cy="1080398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" name="Rectangle 7"/>
            <p:cNvSpPr/>
            <p:nvPr/>
          </p:nvSpPr>
          <p:spPr>
            <a:xfrm>
              <a:off x="22768944" y="22294293"/>
              <a:ext cx="4339110" cy="1446319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4800" dirty="0" smtClean="0"/>
                <a:t>Programmable</a:t>
              </a:r>
            </a:p>
            <a:p>
              <a:pPr algn="ctr"/>
              <a:r>
                <a:rPr lang="en-US" sz="4800" dirty="0" smtClean="0"/>
                <a:t>parser</a:t>
              </a:r>
              <a:endParaRPr lang="en-US" sz="4800" dirty="0"/>
            </a:p>
          </p:txBody>
        </p:sp>
        <p:sp>
          <p:nvSpPr>
            <p:cNvPr id="9" name="Right Arrow 8"/>
            <p:cNvSpPr/>
            <p:nvPr/>
          </p:nvSpPr>
          <p:spPr>
            <a:xfrm>
              <a:off x="21860256" y="22634289"/>
              <a:ext cx="594137" cy="766329"/>
            </a:xfrm>
            <a:prstGeom prst="rightArrow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7499085" y="23568215"/>
              <a:ext cx="3964708" cy="83099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 sz="4800" b="1" dirty="0"/>
                <a:t>Packet (byte[])</a:t>
              </a:r>
            </a:p>
          </p:txBody>
        </p:sp>
        <p:sp>
          <p:nvSpPr>
            <p:cNvPr id="11" name="Rectangle 10"/>
            <p:cNvSpPr/>
            <p:nvPr/>
          </p:nvSpPr>
          <p:spPr>
            <a:xfrm>
              <a:off x="19406393" y="24674484"/>
              <a:ext cx="2089154" cy="6463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 sz="3600" b="1" dirty="0"/>
                <a:t>Headers</a:t>
              </a:r>
            </a:p>
          </p:txBody>
        </p:sp>
        <p:sp>
          <p:nvSpPr>
            <p:cNvPr id="12" name="Rectangle 11"/>
            <p:cNvSpPr/>
            <p:nvPr/>
          </p:nvSpPr>
          <p:spPr>
            <a:xfrm>
              <a:off x="17444052" y="24421709"/>
              <a:ext cx="914243" cy="1080398"/>
            </a:xfrm>
            <a:prstGeom prst="rect">
              <a:avLst/>
            </a:prstGeom>
            <a:solidFill>
              <a:srgbClr val="FFFF00"/>
            </a:solidFill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4000" dirty="0" smtClean="0">
                  <a:solidFill>
                    <a:srgbClr val="000000"/>
                  </a:solidFill>
                </a:rPr>
                <a:t>eth</a:t>
              </a:r>
              <a:endParaRPr lang="en-US" sz="4000" dirty="0">
                <a:solidFill>
                  <a:srgbClr val="000000"/>
                </a:solidFill>
              </a:endParaRPr>
            </a:p>
          </p:txBody>
        </p:sp>
        <p:sp>
          <p:nvSpPr>
            <p:cNvPr id="13" name="Rectangle 12"/>
            <p:cNvSpPr/>
            <p:nvPr/>
          </p:nvSpPr>
          <p:spPr>
            <a:xfrm>
              <a:off x="18386831" y="24421709"/>
              <a:ext cx="1068112" cy="1080398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/>
              <a:r>
                <a:rPr lang="en-US" sz="4000" dirty="0" smtClean="0">
                  <a:solidFill>
                    <a:srgbClr val="000000"/>
                  </a:solidFill>
                </a:rPr>
                <a:t>ipv4</a:t>
              </a:r>
              <a:endParaRPr lang="en-US" sz="4000" dirty="0">
                <a:solidFill>
                  <a:srgbClr val="000000"/>
                </a:solidFill>
              </a:endParaRPr>
            </a:p>
          </p:txBody>
        </p:sp>
        <p:sp>
          <p:nvSpPr>
            <p:cNvPr id="14" name="Rectangle 13"/>
            <p:cNvSpPr/>
            <p:nvPr/>
          </p:nvSpPr>
          <p:spPr>
            <a:xfrm>
              <a:off x="22768945" y="24254015"/>
              <a:ext cx="4339109" cy="2226080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4800" dirty="0" smtClean="0"/>
                <a:t>Programmable</a:t>
              </a:r>
            </a:p>
            <a:p>
              <a:pPr algn="ctr"/>
              <a:r>
                <a:rPr lang="en-US" sz="4800" dirty="0" smtClean="0"/>
                <a:t>match-action</a:t>
              </a:r>
            </a:p>
            <a:p>
              <a:pPr algn="ctr"/>
              <a:r>
                <a:rPr lang="en-US" sz="4800" dirty="0" smtClean="0"/>
                <a:t>units</a:t>
              </a:r>
              <a:endParaRPr lang="en-US" sz="4800" dirty="0"/>
            </a:p>
          </p:txBody>
        </p:sp>
        <p:sp>
          <p:nvSpPr>
            <p:cNvPr id="15" name="Right Arrow 14"/>
            <p:cNvSpPr/>
            <p:nvPr/>
          </p:nvSpPr>
          <p:spPr>
            <a:xfrm>
              <a:off x="25441656" y="27606815"/>
              <a:ext cx="594137" cy="766329"/>
            </a:xfrm>
            <a:prstGeom prst="rightArrow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ight Arrow 15"/>
            <p:cNvSpPr/>
            <p:nvPr/>
          </p:nvSpPr>
          <p:spPr>
            <a:xfrm>
              <a:off x="16758344" y="24896255"/>
              <a:ext cx="594137" cy="766329"/>
            </a:xfrm>
            <a:prstGeom prst="rightArrow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ectangle 16"/>
            <p:cNvSpPr/>
            <p:nvPr/>
          </p:nvSpPr>
          <p:spPr>
            <a:xfrm>
              <a:off x="21997194" y="26748653"/>
              <a:ext cx="3302788" cy="2386925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4800" dirty="0" smtClean="0"/>
                <a:t>Packet</a:t>
              </a:r>
              <a:endParaRPr lang="en-US" sz="4800" dirty="0" smtClean="0"/>
            </a:p>
            <a:p>
              <a:pPr algn="ctr"/>
              <a:r>
                <a:rPr lang="en-US" sz="4800" dirty="0" smtClean="0"/>
                <a:t>reassembly</a:t>
              </a:r>
              <a:endParaRPr lang="en-US" sz="4800" dirty="0"/>
            </a:p>
          </p:txBody>
        </p:sp>
        <p:sp>
          <p:nvSpPr>
            <p:cNvPr id="18" name="Right Arrow 17"/>
            <p:cNvSpPr/>
            <p:nvPr/>
          </p:nvSpPr>
          <p:spPr>
            <a:xfrm>
              <a:off x="16758343" y="27567386"/>
              <a:ext cx="594137" cy="766329"/>
            </a:xfrm>
            <a:prstGeom prst="rightArrow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18"/>
            <p:cNvSpPr/>
            <p:nvPr/>
          </p:nvSpPr>
          <p:spPr>
            <a:xfrm>
              <a:off x="26102189" y="27454415"/>
              <a:ext cx="1610004" cy="1080398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0" name="Rectangle 19"/>
            <p:cNvSpPr/>
            <p:nvPr/>
          </p:nvSpPr>
          <p:spPr>
            <a:xfrm>
              <a:off x="26057767" y="28720079"/>
              <a:ext cx="1813830" cy="83099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sz="4800" dirty="0" smtClean="0"/>
                <a:t>Packet</a:t>
              </a:r>
              <a:endParaRPr lang="en-US" sz="4800" dirty="0"/>
            </a:p>
          </p:txBody>
        </p:sp>
        <p:sp>
          <p:nvSpPr>
            <p:cNvPr id="21" name="Right Arrow 20"/>
            <p:cNvSpPr/>
            <p:nvPr/>
          </p:nvSpPr>
          <p:spPr>
            <a:xfrm>
              <a:off x="27346656" y="22621718"/>
              <a:ext cx="594137" cy="766329"/>
            </a:xfrm>
            <a:prstGeom prst="rightArrow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Rectangle 21"/>
            <p:cNvSpPr/>
            <p:nvPr/>
          </p:nvSpPr>
          <p:spPr>
            <a:xfrm>
              <a:off x="19558793" y="25684994"/>
              <a:ext cx="1696555" cy="64633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sz="3600" b="1" dirty="0" smtClean="0"/>
                <a:t>Payload</a:t>
              </a:r>
              <a:endParaRPr lang="en-US" sz="3600" b="1" dirty="0"/>
            </a:p>
          </p:txBody>
        </p:sp>
        <p:sp>
          <p:nvSpPr>
            <p:cNvPr id="23" name="Rectangle 22"/>
            <p:cNvSpPr/>
            <p:nvPr/>
          </p:nvSpPr>
          <p:spPr>
            <a:xfrm>
              <a:off x="17444052" y="25502107"/>
              <a:ext cx="1598514" cy="1080398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4" name="Right Arrow 23"/>
            <p:cNvSpPr/>
            <p:nvPr/>
          </p:nvSpPr>
          <p:spPr>
            <a:xfrm>
              <a:off x="21860256" y="25061959"/>
              <a:ext cx="594137" cy="766329"/>
            </a:xfrm>
            <a:prstGeom prst="rightArrow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Right Arrow 24"/>
            <p:cNvSpPr/>
            <p:nvPr/>
          </p:nvSpPr>
          <p:spPr>
            <a:xfrm>
              <a:off x="27880056" y="27530615"/>
              <a:ext cx="594137" cy="766329"/>
            </a:xfrm>
            <a:prstGeom prst="rightArrow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Right Arrow 25"/>
            <p:cNvSpPr/>
            <p:nvPr/>
          </p:nvSpPr>
          <p:spPr>
            <a:xfrm>
              <a:off x="16758342" y="22667608"/>
              <a:ext cx="594137" cy="766329"/>
            </a:xfrm>
            <a:prstGeom prst="rightArrow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Rectangle 26"/>
            <p:cNvSpPr/>
            <p:nvPr/>
          </p:nvSpPr>
          <p:spPr>
            <a:xfrm>
              <a:off x="18000336" y="28970974"/>
              <a:ext cx="2472857" cy="76944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sz="4400" b="1" dirty="0" smtClean="0"/>
                <a:t>Metadata</a:t>
              </a:r>
              <a:endParaRPr lang="en-US" sz="4400" b="1" dirty="0"/>
            </a:p>
          </p:txBody>
        </p:sp>
        <p:sp>
          <p:nvSpPr>
            <p:cNvPr id="28" name="Rectangle 27"/>
            <p:cNvSpPr/>
            <p:nvPr/>
          </p:nvSpPr>
          <p:spPr>
            <a:xfrm>
              <a:off x="17425193" y="26861718"/>
              <a:ext cx="1026420" cy="1080398"/>
            </a:xfrm>
            <a:prstGeom prst="rect">
              <a:avLst/>
            </a:prstGeom>
            <a:solidFill>
              <a:srgbClr val="FFFF00"/>
            </a:solidFill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4000" dirty="0" smtClean="0">
                  <a:solidFill>
                    <a:srgbClr val="000000"/>
                  </a:solidFill>
                </a:rPr>
                <a:t>eth</a:t>
              </a:r>
              <a:endParaRPr lang="en-US" sz="4000" dirty="0">
                <a:solidFill>
                  <a:srgbClr val="000000"/>
                </a:solidFill>
              </a:endParaRPr>
            </a:p>
          </p:txBody>
        </p:sp>
        <p:sp>
          <p:nvSpPr>
            <p:cNvPr id="29" name="Rectangle 28"/>
            <p:cNvSpPr/>
            <p:nvPr/>
          </p:nvSpPr>
          <p:spPr>
            <a:xfrm>
              <a:off x="17425193" y="27942116"/>
              <a:ext cx="1026420" cy="1080398"/>
            </a:xfrm>
            <a:prstGeom prst="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/>
              <a:r>
                <a:rPr lang="en-US" sz="4000" dirty="0" smtClean="0">
                  <a:solidFill>
                    <a:srgbClr val="000000"/>
                  </a:solidFill>
                </a:rPr>
                <a:t>tag</a:t>
              </a:r>
              <a:endParaRPr lang="en-US" sz="4000" dirty="0">
                <a:solidFill>
                  <a:srgbClr val="000000"/>
                </a:solidFill>
              </a:endParaRPr>
            </a:p>
          </p:txBody>
        </p:sp>
        <p:sp>
          <p:nvSpPr>
            <p:cNvPr id="30" name="Rectangle 29"/>
            <p:cNvSpPr/>
            <p:nvPr/>
          </p:nvSpPr>
          <p:spPr>
            <a:xfrm>
              <a:off x="18451613" y="26861718"/>
              <a:ext cx="1226180" cy="1080398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/>
              <a:r>
                <a:rPr lang="en-US" sz="4000" dirty="0" smtClean="0">
                  <a:solidFill>
                    <a:srgbClr val="000000"/>
                  </a:solidFill>
                </a:rPr>
                <a:t>ipv4</a:t>
              </a:r>
              <a:endParaRPr lang="en-US" sz="4000" dirty="0">
                <a:solidFill>
                  <a:srgbClr val="000000"/>
                </a:solidFill>
              </a:endParaRPr>
            </a:p>
          </p:txBody>
        </p:sp>
        <p:sp>
          <p:nvSpPr>
            <p:cNvPr id="31" name="Rectangle 30"/>
            <p:cNvSpPr/>
            <p:nvPr/>
          </p:nvSpPr>
          <p:spPr>
            <a:xfrm>
              <a:off x="18451613" y="27942116"/>
              <a:ext cx="1026420" cy="1080398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/>
              <a:r>
                <a:rPr lang="en-US" sz="4000" dirty="0" smtClean="0">
                  <a:solidFill>
                    <a:srgbClr val="000000"/>
                  </a:solidFill>
                </a:rPr>
                <a:t>err</a:t>
              </a:r>
              <a:endParaRPr lang="en-US" sz="4000" dirty="0">
                <a:solidFill>
                  <a:srgbClr val="000000"/>
                </a:solidFill>
              </a:endParaRPr>
            </a:p>
          </p:txBody>
        </p:sp>
        <p:sp>
          <p:nvSpPr>
            <p:cNvPr id="32" name="Rectangle 31"/>
            <p:cNvSpPr/>
            <p:nvPr/>
          </p:nvSpPr>
          <p:spPr>
            <a:xfrm>
              <a:off x="19497716" y="27942116"/>
              <a:ext cx="1538163" cy="1080398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/>
              <a:r>
                <a:rPr lang="en-US" sz="4000" dirty="0" err="1" smtClean="0">
                  <a:solidFill>
                    <a:srgbClr val="000000"/>
                  </a:solidFill>
                </a:rPr>
                <a:t>bcast</a:t>
              </a:r>
              <a:endParaRPr lang="en-US" sz="4000" dirty="0">
                <a:solidFill>
                  <a:srgbClr val="000000"/>
                </a:solidFill>
              </a:endParaRPr>
            </a:p>
          </p:txBody>
        </p:sp>
        <p:sp>
          <p:nvSpPr>
            <p:cNvPr id="33" name="Rectangle 32"/>
            <p:cNvSpPr/>
            <p:nvPr/>
          </p:nvSpPr>
          <p:spPr>
            <a:xfrm>
              <a:off x="19667378" y="26861718"/>
              <a:ext cx="1368501" cy="1092973"/>
            </a:xfrm>
            <a:prstGeom prst="rect">
              <a:avLst/>
            </a:prstGeom>
            <a:noFill/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/>
              <a:r>
                <a:rPr lang="en-US" sz="4000" dirty="0" smtClean="0">
                  <a:solidFill>
                    <a:srgbClr val="000000"/>
                  </a:solidFill>
                </a:rPr>
                <a:t>port</a:t>
              </a:r>
              <a:endParaRPr lang="en-US" sz="4000" dirty="0">
                <a:solidFill>
                  <a:srgbClr val="000000"/>
                </a:solidFill>
              </a:endParaRPr>
            </a:p>
          </p:txBody>
        </p:sp>
        <p:sp>
          <p:nvSpPr>
            <p:cNvPr id="34" name="Right Arrow 33"/>
            <p:cNvSpPr/>
            <p:nvPr/>
          </p:nvSpPr>
          <p:spPr>
            <a:xfrm>
              <a:off x="21235193" y="27603712"/>
              <a:ext cx="594137" cy="766329"/>
            </a:xfrm>
            <a:prstGeom prst="rightArrow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Right Arrow 34"/>
            <p:cNvSpPr/>
            <p:nvPr/>
          </p:nvSpPr>
          <p:spPr>
            <a:xfrm>
              <a:off x="27314855" y="25061959"/>
              <a:ext cx="594137" cy="766329"/>
            </a:xfrm>
            <a:prstGeom prst="rightArrow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9562503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8997</TotalTime>
  <Words>247</Words>
  <Application>Microsoft Office PowerPoint</Application>
  <PresentationFormat>Custom</PresentationFormat>
  <Paragraphs>90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Calibri</vt:lpstr>
      <vt:lpstr>MS PGothic</vt:lpstr>
      <vt:lpstr>Arial</vt:lpstr>
      <vt:lpstr>Courier</vt:lpstr>
      <vt:lpstr>Wingdings</vt:lpstr>
      <vt:lpstr>Helvetica LT Std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alex</dc:creator>
  <cp:lastModifiedBy>radu</cp:lastModifiedBy>
  <cp:revision>86</cp:revision>
  <dcterms:created xsi:type="dcterms:W3CDTF">2012-06-07T09:36:06Z</dcterms:created>
  <dcterms:modified xsi:type="dcterms:W3CDTF">2018-04-17T11:43:39Z</dcterms:modified>
</cp:coreProperties>
</file>